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5D0546-5396-4BFC-B973-7F1778151A8B}" type="doc">
      <dgm:prSet loTypeId="urn:microsoft.com/office/officeart/2011/layout/Tab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43CB6B-159B-461B-9737-7FF43F6D333C}">
      <dgm:prSet phldrT="[Text]"/>
      <dgm:spPr/>
      <dgm:t>
        <a:bodyPr/>
        <a:lstStyle/>
        <a:p>
          <a:r>
            <a:rPr lang="en-US" dirty="0"/>
            <a:t>Team Member Name</a:t>
          </a:r>
        </a:p>
      </dgm:t>
    </dgm:pt>
    <dgm:pt modelId="{F21AA30F-3633-407C-B5C6-3B264F0A0C4B}" type="parTrans" cxnId="{A55A0C98-0F3C-4FD2-8AD9-4F6D49B9B1E8}">
      <dgm:prSet/>
      <dgm:spPr/>
      <dgm:t>
        <a:bodyPr/>
        <a:lstStyle/>
        <a:p>
          <a:endParaRPr lang="en-US"/>
        </a:p>
      </dgm:t>
    </dgm:pt>
    <dgm:pt modelId="{407C7EF6-695F-48F9-AEAD-C24060C3B5B9}" type="sibTrans" cxnId="{A55A0C98-0F3C-4FD2-8AD9-4F6D49B9B1E8}">
      <dgm:prSet/>
      <dgm:spPr/>
      <dgm:t>
        <a:bodyPr/>
        <a:lstStyle/>
        <a:p>
          <a:endParaRPr lang="en-US"/>
        </a:p>
      </dgm:t>
    </dgm:pt>
    <dgm:pt modelId="{F8886911-526D-48EB-8E6F-29438642D7B6}">
      <dgm:prSet phldrT="[Text]"/>
      <dgm:spPr/>
      <dgm:t>
        <a:bodyPr/>
        <a:lstStyle/>
        <a:p>
          <a:r>
            <a:rPr lang="en-US" dirty="0"/>
            <a:t>Team Member Name</a:t>
          </a:r>
        </a:p>
      </dgm:t>
    </dgm:pt>
    <dgm:pt modelId="{C9AA16CD-A59C-42F0-B858-5DFA370BEBF2}" type="parTrans" cxnId="{49A4C179-F66D-49B4-A11E-74DB4DDD51B2}">
      <dgm:prSet/>
      <dgm:spPr/>
      <dgm:t>
        <a:bodyPr/>
        <a:lstStyle/>
        <a:p>
          <a:endParaRPr lang="en-US"/>
        </a:p>
      </dgm:t>
    </dgm:pt>
    <dgm:pt modelId="{AA2759D7-64A0-4754-B37D-0FEBA895F80C}" type="sibTrans" cxnId="{49A4C179-F66D-49B4-A11E-74DB4DDD51B2}">
      <dgm:prSet/>
      <dgm:spPr/>
      <dgm:t>
        <a:bodyPr/>
        <a:lstStyle/>
        <a:p>
          <a:endParaRPr lang="en-US"/>
        </a:p>
      </dgm:t>
    </dgm:pt>
    <dgm:pt modelId="{14974EE4-5384-4EB9-B574-B9E7B3048E43}">
      <dgm:prSet phldrT="[Text]"/>
      <dgm:spPr/>
      <dgm:t>
        <a:bodyPr/>
        <a:lstStyle/>
        <a:p>
          <a:r>
            <a:rPr lang="en-US" dirty="0"/>
            <a:t>Team Member Name</a:t>
          </a:r>
        </a:p>
      </dgm:t>
    </dgm:pt>
    <dgm:pt modelId="{3F9D4FF4-B07B-4743-B19C-DAFE9BEA7CFC}" type="parTrans" cxnId="{943F7C22-E85F-422C-BA30-43BF781B73BC}">
      <dgm:prSet/>
      <dgm:spPr/>
      <dgm:t>
        <a:bodyPr/>
        <a:lstStyle/>
        <a:p>
          <a:endParaRPr lang="en-US"/>
        </a:p>
      </dgm:t>
    </dgm:pt>
    <dgm:pt modelId="{C8CF8A87-C769-4B51-9B88-59DE2DA3047E}" type="sibTrans" cxnId="{943F7C22-E85F-422C-BA30-43BF781B73BC}">
      <dgm:prSet/>
      <dgm:spPr/>
      <dgm:t>
        <a:bodyPr/>
        <a:lstStyle/>
        <a:p>
          <a:endParaRPr lang="en-US"/>
        </a:p>
      </dgm:t>
    </dgm:pt>
    <dgm:pt modelId="{386009F1-25F2-4D42-A448-EAE23A5160BB}">
      <dgm:prSet phldrT="[Text]"/>
      <dgm:spPr/>
      <dgm:t>
        <a:bodyPr/>
        <a:lstStyle/>
        <a:p>
          <a:r>
            <a:rPr lang="en-US" dirty="0"/>
            <a:t>Role</a:t>
          </a:r>
        </a:p>
      </dgm:t>
    </dgm:pt>
    <dgm:pt modelId="{CCD557FF-497A-42B0-878F-631CBB783E62}" type="parTrans" cxnId="{92BA4EC7-8B93-43F7-A415-6DDDD1D482C2}">
      <dgm:prSet/>
      <dgm:spPr/>
      <dgm:t>
        <a:bodyPr/>
        <a:lstStyle/>
        <a:p>
          <a:endParaRPr lang="en-US"/>
        </a:p>
      </dgm:t>
    </dgm:pt>
    <dgm:pt modelId="{E383CE38-2930-47C2-8A4C-5B44644DE686}" type="sibTrans" cxnId="{92BA4EC7-8B93-43F7-A415-6DDDD1D482C2}">
      <dgm:prSet/>
      <dgm:spPr/>
      <dgm:t>
        <a:bodyPr/>
        <a:lstStyle/>
        <a:p>
          <a:endParaRPr lang="en-US"/>
        </a:p>
      </dgm:t>
    </dgm:pt>
    <dgm:pt modelId="{48149555-6FBD-4651-B21A-768F7DD9C36A}">
      <dgm:prSet phldrT="[Text]"/>
      <dgm:spPr/>
      <dgm:t>
        <a:bodyPr/>
        <a:lstStyle/>
        <a:p>
          <a:r>
            <a:rPr lang="en-US" dirty="0"/>
            <a:t>Responsibility 1</a:t>
          </a:r>
        </a:p>
      </dgm:t>
    </dgm:pt>
    <dgm:pt modelId="{5C53057B-9F32-411F-BC08-081D3A6B521A}" type="parTrans" cxnId="{F309AFE2-D8D1-40DF-89F6-93602D2D481E}">
      <dgm:prSet/>
      <dgm:spPr/>
      <dgm:t>
        <a:bodyPr/>
        <a:lstStyle/>
        <a:p>
          <a:endParaRPr lang="en-US"/>
        </a:p>
      </dgm:t>
    </dgm:pt>
    <dgm:pt modelId="{8A230340-A9AE-4551-9253-270E6DCA3BE4}" type="sibTrans" cxnId="{F309AFE2-D8D1-40DF-89F6-93602D2D481E}">
      <dgm:prSet/>
      <dgm:spPr/>
      <dgm:t>
        <a:bodyPr/>
        <a:lstStyle/>
        <a:p>
          <a:endParaRPr lang="en-US"/>
        </a:p>
      </dgm:t>
    </dgm:pt>
    <dgm:pt modelId="{BBD33595-411C-42C0-B38F-A748146BABF4}">
      <dgm:prSet phldrT="[Text]"/>
      <dgm:spPr/>
      <dgm:t>
        <a:bodyPr/>
        <a:lstStyle/>
        <a:p>
          <a:r>
            <a:rPr lang="en-US" dirty="0"/>
            <a:t>Responsibility 2</a:t>
          </a:r>
        </a:p>
      </dgm:t>
    </dgm:pt>
    <dgm:pt modelId="{3A720A73-5E08-4273-8D86-144697A68A43}" type="parTrans" cxnId="{3BF0C089-2A4D-465A-A9FE-BDC9AC075EEF}">
      <dgm:prSet/>
      <dgm:spPr/>
      <dgm:t>
        <a:bodyPr/>
        <a:lstStyle/>
        <a:p>
          <a:endParaRPr lang="en-US"/>
        </a:p>
      </dgm:t>
    </dgm:pt>
    <dgm:pt modelId="{DFD4D0B3-B5F3-46EC-B093-09E4C91428F7}" type="sibTrans" cxnId="{3BF0C089-2A4D-465A-A9FE-BDC9AC075EEF}">
      <dgm:prSet/>
      <dgm:spPr/>
      <dgm:t>
        <a:bodyPr/>
        <a:lstStyle/>
        <a:p>
          <a:endParaRPr lang="en-US"/>
        </a:p>
      </dgm:t>
    </dgm:pt>
    <dgm:pt modelId="{0BE4A8E4-41DF-4FA4-B29E-E706CD239F72}">
      <dgm:prSet phldrT="[Text]"/>
      <dgm:spPr/>
      <dgm:t>
        <a:bodyPr/>
        <a:lstStyle/>
        <a:p>
          <a:r>
            <a:rPr lang="en-US" dirty="0"/>
            <a:t>Role</a:t>
          </a:r>
        </a:p>
      </dgm:t>
    </dgm:pt>
    <dgm:pt modelId="{A5E0C9A9-0952-491A-BD57-CDFDD8BF8A5E}" type="parTrans" cxnId="{6F092E59-181C-4760-B5A9-4AE83A11F164}">
      <dgm:prSet/>
      <dgm:spPr/>
      <dgm:t>
        <a:bodyPr/>
        <a:lstStyle/>
        <a:p>
          <a:endParaRPr lang="en-US"/>
        </a:p>
      </dgm:t>
    </dgm:pt>
    <dgm:pt modelId="{6B24D4E2-6504-426C-A079-F49F72C8F4B3}" type="sibTrans" cxnId="{6F092E59-181C-4760-B5A9-4AE83A11F164}">
      <dgm:prSet/>
      <dgm:spPr/>
      <dgm:t>
        <a:bodyPr/>
        <a:lstStyle/>
        <a:p>
          <a:endParaRPr lang="en-US"/>
        </a:p>
      </dgm:t>
    </dgm:pt>
    <dgm:pt modelId="{EAAAEF82-EC3C-4366-B8EE-EFB69DE223C4}">
      <dgm:prSet phldrT="[Text]"/>
      <dgm:spPr/>
      <dgm:t>
        <a:bodyPr/>
        <a:lstStyle/>
        <a:p>
          <a:r>
            <a:rPr lang="en-US" dirty="0"/>
            <a:t>Responsibility 1</a:t>
          </a:r>
        </a:p>
      </dgm:t>
    </dgm:pt>
    <dgm:pt modelId="{7A6DF616-4997-406A-B397-B8FCD443261B}" type="parTrans" cxnId="{67D8D067-8319-4305-9A19-62FB35286EF0}">
      <dgm:prSet/>
      <dgm:spPr/>
      <dgm:t>
        <a:bodyPr/>
        <a:lstStyle/>
        <a:p>
          <a:endParaRPr lang="en-US"/>
        </a:p>
      </dgm:t>
    </dgm:pt>
    <dgm:pt modelId="{3EF04EBF-D011-45A6-997D-11D93ECE4386}" type="sibTrans" cxnId="{67D8D067-8319-4305-9A19-62FB35286EF0}">
      <dgm:prSet/>
      <dgm:spPr/>
      <dgm:t>
        <a:bodyPr/>
        <a:lstStyle/>
        <a:p>
          <a:endParaRPr lang="en-US"/>
        </a:p>
      </dgm:t>
    </dgm:pt>
    <dgm:pt modelId="{8E03BF3B-1968-4E50-ADF1-31A1199105A1}">
      <dgm:prSet phldrT="[Text]"/>
      <dgm:spPr/>
      <dgm:t>
        <a:bodyPr/>
        <a:lstStyle/>
        <a:p>
          <a:r>
            <a:rPr lang="en-US" dirty="0"/>
            <a:t>Responsibility 2</a:t>
          </a:r>
        </a:p>
      </dgm:t>
    </dgm:pt>
    <dgm:pt modelId="{1C7FCA50-094F-49CE-AC2C-E00DBAF73F58}" type="parTrans" cxnId="{12C58D74-9094-4FDC-8C9A-DFA7E22EF076}">
      <dgm:prSet/>
      <dgm:spPr/>
      <dgm:t>
        <a:bodyPr/>
        <a:lstStyle/>
        <a:p>
          <a:endParaRPr lang="en-US"/>
        </a:p>
      </dgm:t>
    </dgm:pt>
    <dgm:pt modelId="{AD425F7C-9E1C-435B-9935-A2EF08ACBA94}" type="sibTrans" cxnId="{12C58D74-9094-4FDC-8C9A-DFA7E22EF076}">
      <dgm:prSet/>
      <dgm:spPr/>
      <dgm:t>
        <a:bodyPr/>
        <a:lstStyle/>
        <a:p>
          <a:endParaRPr lang="en-US"/>
        </a:p>
      </dgm:t>
    </dgm:pt>
    <dgm:pt modelId="{37D54498-B985-4A8B-ADB9-001ADA90E257}">
      <dgm:prSet phldrT="[Text]"/>
      <dgm:spPr/>
      <dgm:t>
        <a:bodyPr/>
        <a:lstStyle/>
        <a:p>
          <a:r>
            <a:rPr lang="en-US" dirty="0"/>
            <a:t>Role</a:t>
          </a:r>
        </a:p>
      </dgm:t>
    </dgm:pt>
    <dgm:pt modelId="{2EAEAB77-BE65-41F6-96EB-8F846162A359}" type="parTrans" cxnId="{2A8A894D-B342-4C57-815F-823E2CA2703A}">
      <dgm:prSet/>
      <dgm:spPr/>
      <dgm:t>
        <a:bodyPr/>
        <a:lstStyle/>
        <a:p>
          <a:endParaRPr lang="en-US"/>
        </a:p>
      </dgm:t>
    </dgm:pt>
    <dgm:pt modelId="{D9197FC2-BCE9-43FB-8ED6-3874646D2B12}" type="sibTrans" cxnId="{2A8A894D-B342-4C57-815F-823E2CA2703A}">
      <dgm:prSet/>
      <dgm:spPr/>
      <dgm:t>
        <a:bodyPr/>
        <a:lstStyle/>
        <a:p>
          <a:endParaRPr lang="en-US"/>
        </a:p>
      </dgm:t>
    </dgm:pt>
    <dgm:pt modelId="{843BBF64-D842-477A-96E6-0D14FD68A6EC}">
      <dgm:prSet phldrT="[Text]"/>
      <dgm:spPr/>
      <dgm:t>
        <a:bodyPr/>
        <a:lstStyle/>
        <a:p>
          <a:r>
            <a:rPr lang="en-US" dirty="0"/>
            <a:t>Responsibility 1</a:t>
          </a:r>
        </a:p>
      </dgm:t>
    </dgm:pt>
    <dgm:pt modelId="{9A279682-48A8-456D-B38F-A2714B47B445}" type="parTrans" cxnId="{FBA84910-A1EE-47C0-8815-1C470DE5131B}">
      <dgm:prSet/>
      <dgm:spPr/>
      <dgm:t>
        <a:bodyPr/>
        <a:lstStyle/>
        <a:p>
          <a:endParaRPr lang="en-US"/>
        </a:p>
      </dgm:t>
    </dgm:pt>
    <dgm:pt modelId="{8A834B9D-30CA-4352-99D2-361B8814AA07}" type="sibTrans" cxnId="{FBA84910-A1EE-47C0-8815-1C470DE5131B}">
      <dgm:prSet/>
      <dgm:spPr/>
      <dgm:t>
        <a:bodyPr/>
        <a:lstStyle/>
        <a:p>
          <a:endParaRPr lang="en-US"/>
        </a:p>
      </dgm:t>
    </dgm:pt>
    <dgm:pt modelId="{5658680C-D181-4058-AB5A-B832A7E92BA0}">
      <dgm:prSet phldrT="[Text]"/>
      <dgm:spPr/>
      <dgm:t>
        <a:bodyPr/>
        <a:lstStyle/>
        <a:p>
          <a:r>
            <a:rPr lang="en-US" dirty="0"/>
            <a:t>Responsibility 2</a:t>
          </a:r>
        </a:p>
      </dgm:t>
    </dgm:pt>
    <dgm:pt modelId="{6DFD6AA6-19CD-4716-9AF8-73C61E30457D}" type="parTrans" cxnId="{AF5B397F-AD5C-494E-B3CB-6C00F8E77B74}">
      <dgm:prSet/>
      <dgm:spPr/>
      <dgm:t>
        <a:bodyPr/>
        <a:lstStyle/>
        <a:p>
          <a:endParaRPr lang="en-US"/>
        </a:p>
      </dgm:t>
    </dgm:pt>
    <dgm:pt modelId="{9AC65314-5278-40D6-8E54-48206C1C58E7}" type="sibTrans" cxnId="{AF5B397F-AD5C-494E-B3CB-6C00F8E77B74}">
      <dgm:prSet/>
      <dgm:spPr/>
      <dgm:t>
        <a:bodyPr/>
        <a:lstStyle/>
        <a:p>
          <a:endParaRPr lang="en-US"/>
        </a:p>
      </dgm:t>
    </dgm:pt>
    <dgm:pt modelId="{5C3FC89C-6251-4459-97F6-61B513354BFE}">
      <dgm:prSet phldrT="[Text]"/>
      <dgm:spPr/>
      <dgm:t>
        <a:bodyPr/>
        <a:lstStyle/>
        <a:p>
          <a:r>
            <a:rPr lang="en-US" dirty="0"/>
            <a:t>Team Member Name</a:t>
          </a:r>
        </a:p>
      </dgm:t>
    </dgm:pt>
    <dgm:pt modelId="{EB43F271-7360-49BF-9385-FC0F67E97A60}" type="parTrans" cxnId="{8151D679-BC48-4FA9-AFBC-A6EC360FC18F}">
      <dgm:prSet/>
      <dgm:spPr/>
      <dgm:t>
        <a:bodyPr/>
        <a:lstStyle/>
        <a:p>
          <a:endParaRPr lang="en-US"/>
        </a:p>
      </dgm:t>
    </dgm:pt>
    <dgm:pt modelId="{B2068490-FEAF-4B4B-A4FD-21B16C742D16}" type="sibTrans" cxnId="{8151D679-BC48-4FA9-AFBC-A6EC360FC18F}">
      <dgm:prSet/>
      <dgm:spPr/>
      <dgm:t>
        <a:bodyPr/>
        <a:lstStyle/>
        <a:p>
          <a:endParaRPr lang="en-US"/>
        </a:p>
      </dgm:t>
    </dgm:pt>
    <dgm:pt modelId="{90DC7E26-646C-4E2A-ABCD-87C231394B64}">
      <dgm:prSet phldrT="[Text]"/>
      <dgm:spPr/>
      <dgm:t>
        <a:bodyPr/>
        <a:lstStyle/>
        <a:p>
          <a:r>
            <a:rPr lang="en-US" dirty="0"/>
            <a:t>Role</a:t>
          </a:r>
        </a:p>
      </dgm:t>
    </dgm:pt>
    <dgm:pt modelId="{DD91EE25-6BCD-438C-B228-5B5059B78155}" type="parTrans" cxnId="{8BD6988C-8632-4EEC-BCC2-948DFA82C331}">
      <dgm:prSet/>
      <dgm:spPr/>
      <dgm:t>
        <a:bodyPr/>
        <a:lstStyle/>
        <a:p>
          <a:endParaRPr lang="en-US"/>
        </a:p>
      </dgm:t>
    </dgm:pt>
    <dgm:pt modelId="{9AC78425-0364-4C55-9A80-A291B113473F}" type="sibTrans" cxnId="{8BD6988C-8632-4EEC-BCC2-948DFA82C331}">
      <dgm:prSet/>
      <dgm:spPr/>
      <dgm:t>
        <a:bodyPr/>
        <a:lstStyle/>
        <a:p>
          <a:endParaRPr lang="en-US"/>
        </a:p>
      </dgm:t>
    </dgm:pt>
    <dgm:pt modelId="{E48B3076-FEBA-4F3F-9C66-1FE9F27FE9B4}">
      <dgm:prSet phldrT="[Text]"/>
      <dgm:spPr/>
      <dgm:t>
        <a:bodyPr/>
        <a:lstStyle/>
        <a:p>
          <a:r>
            <a:rPr lang="en-US" dirty="0"/>
            <a:t>Responsibility 1</a:t>
          </a:r>
        </a:p>
      </dgm:t>
    </dgm:pt>
    <dgm:pt modelId="{301CEBAF-6C51-4908-8333-EAE6E389530E}" type="parTrans" cxnId="{CE800F4A-13A4-4532-B6B3-2C1CE9F953CE}">
      <dgm:prSet/>
      <dgm:spPr/>
      <dgm:t>
        <a:bodyPr/>
        <a:lstStyle/>
        <a:p>
          <a:endParaRPr lang="en-US"/>
        </a:p>
      </dgm:t>
    </dgm:pt>
    <dgm:pt modelId="{8BE97E28-4B74-4475-85FF-9B53C5146769}" type="sibTrans" cxnId="{CE800F4A-13A4-4532-B6B3-2C1CE9F953CE}">
      <dgm:prSet/>
      <dgm:spPr/>
      <dgm:t>
        <a:bodyPr/>
        <a:lstStyle/>
        <a:p>
          <a:endParaRPr lang="en-US"/>
        </a:p>
      </dgm:t>
    </dgm:pt>
    <dgm:pt modelId="{E785B1EB-88AA-401F-B020-86A196927977}">
      <dgm:prSet phldrT="[Text]"/>
      <dgm:spPr/>
      <dgm:t>
        <a:bodyPr/>
        <a:lstStyle/>
        <a:p>
          <a:r>
            <a:rPr lang="en-US" dirty="0"/>
            <a:t>Responsibility 2</a:t>
          </a:r>
        </a:p>
      </dgm:t>
    </dgm:pt>
    <dgm:pt modelId="{6CFC3B71-2E99-43FF-AAD4-0F0096DB0DB0}" type="parTrans" cxnId="{BC5E239A-6C32-47F1-BA5B-B5682EF2D090}">
      <dgm:prSet/>
      <dgm:spPr/>
      <dgm:t>
        <a:bodyPr/>
        <a:lstStyle/>
        <a:p>
          <a:endParaRPr lang="en-US"/>
        </a:p>
      </dgm:t>
    </dgm:pt>
    <dgm:pt modelId="{43BC2649-C2FF-4117-B55D-7133871FDD3C}" type="sibTrans" cxnId="{BC5E239A-6C32-47F1-BA5B-B5682EF2D090}">
      <dgm:prSet/>
      <dgm:spPr/>
      <dgm:t>
        <a:bodyPr/>
        <a:lstStyle/>
        <a:p>
          <a:endParaRPr lang="en-US"/>
        </a:p>
      </dgm:t>
    </dgm:pt>
    <dgm:pt modelId="{B70C7831-5ACE-4F07-B7FE-F23C3E59AC90}" type="pres">
      <dgm:prSet presAssocID="{C25D0546-5396-4BFC-B973-7F1778151A8B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288F5BCF-ABC6-4D1E-893E-5EAC1698AAE5}" type="pres">
      <dgm:prSet presAssocID="{E043CB6B-159B-461B-9737-7FF43F6D333C}" presName="composite" presStyleCnt="0"/>
      <dgm:spPr/>
    </dgm:pt>
    <dgm:pt modelId="{DACBBC50-B174-47D5-9915-D78842C21C9E}" type="pres">
      <dgm:prSet presAssocID="{E043CB6B-159B-461B-9737-7FF43F6D333C}" presName="FirstChild" presStyleLbl="revTx" presStyleIdx="0" presStyleCnt="8">
        <dgm:presLayoutVars>
          <dgm:chMax val="0"/>
          <dgm:chPref val="0"/>
          <dgm:bulletEnabled val="1"/>
        </dgm:presLayoutVars>
      </dgm:prSet>
      <dgm:spPr/>
    </dgm:pt>
    <dgm:pt modelId="{E2B9FBAB-18D8-4523-843F-ACE28E293FD2}" type="pres">
      <dgm:prSet presAssocID="{E043CB6B-159B-461B-9737-7FF43F6D333C}" presName="Parent" presStyleLbl="alignNode1" presStyleIdx="0" presStyleCnt="4">
        <dgm:presLayoutVars>
          <dgm:chMax val="3"/>
          <dgm:chPref val="3"/>
          <dgm:bulletEnabled val="1"/>
        </dgm:presLayoutVars>
      </dgm:prSet>
      <dgm:spPr/>
    </dgm:pt>
    <dgm:pt modelId="{A67CD9A6-E258-45CA-B361-31F08A40158E}" type="pres">
      <dgm:prSet presAssocID="{E043CB6B-159B-461B-9737-7FF43F6D333C}" presName="Accent" presStyleLbl="parChTrans1D1" presStyleIdx="0" presStyleCnt="4"/>
      <dgm:spPr/>
    </dgm:pt>
    <dgm:pt modelId="{D23723B4-6DDF-4407-ADC7-B7CD91873C90}" type="pres">
      <dgm:prSet presAssocID="{E043CB6B-159B-461B-9737-7FF43F6D333C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A4F8E46B-589E-427E-AF17-313A061C466A}" type="pres">
      <dgm:prSet presAssocID="{407C7EF6-695F-48F9-AEAD-C24060C3B5B9}" presName="sibTrans" presStyleCnt="0"/>
      <dgm:spPr/>
    </dgm:pt>
    <dgm:pt modelId="{DAB73ADF-23A6-4D32-ABDE-DE05AEB80CE9}" type="pres">
      <dgm:prSet presAssocID="{F8886911-526D-48EB-8E6F-29438642D7B6}" presName="composite" presStyleCnt="0"/>
      <dgm:spPr/>
    </dgm:pt>
    <dgm:pt modelId="{065DC8B5-8D51-4440-847D-84D7B6B69244}" type="pres">
      <dgm:prSet presAssocID="{F8886911-526D-48EB-8E6F-29438642D7B6}" presName="First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83874B48-3E9E-492A-8CA2-4FE66988F6A3}" type="pres">
      <dgm:prSet presAssocID="{F8886911-526D-48EB-8E6F-29438642D7B6}" presName="Parent" presStyleLbl="alignNode1" presStyleIdx="1" presStyleCnt="4">
        <dgm:presLayoutVars>
          <dgm:chMax val="3"/>
          <dgm:chPref val="3"/>
          <dgm:bulletEnabled val="1"/>
        </dgm:presLayoutVars>
      </dgm:prSet>
      <dgm:spPr/>
    </dgm:pt>
    <dgm:pt modelId="{03BBF775-9FE6-4EE9-B274-99151FE16EC7}" type="pres">
      <dgm:prSet presAssocID="{F8886911-526D-48EB-8E6F-29438642D7B6}" presName="Accent" presStyleLbl="parChTrans1D1" presStyleIdx="1" presStyleCnt="4"/>
      <dgm:spPr/>
    </dgm:pt>
    <dgm:pt modelId="{EDC2E516-4AF3-40C7-83F8-06AF269F9E13}" type="pres">
      <dgm:prSet presAssocID="{F8886911-526D-48EB-8E6F-29438642D7B6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567B2183-FBA8-49D1-90FF-5BEF96FAEF6F}" type="pres">
      <dgm:prSet presAssocID="{AA2759D7-64A0-4754-B37D-0FEBA895F80C}" presName="sibTrans" presStyleCnt="0"/>
      <dgm:spPr/>
    </dgm:pt>
    <dgm:pt modelId="{682C397D-B023-4822-9A86-76B2AA4020E4}" type="pres">
      <dgm:prSet presAssocID="{14974EE4-5384-4EB9-B574-B9E7B3048E43}" presName="composite" presStyleCnt="0"/>
      <dgm:spPr/>
    </dgm:pt>
    <dgm:pt modelId="{71BD9B0F-F0BB-4613-A222-13C493F49AF3}" type="pres">
      <dgm:prSet presAssocID="{14974EE4-5384-4EB9-B574-B9E7B3048E43}" presName="FirstChild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4A6CFBDA-DC30-4222-BBDE-16AE31AE7E36}" type="pres">
      <dgm:prSet presAssocID="{14974EE4-5384-4EB9-B574-B9E7B3048E43}" presName="Parent" presStyleLbl="alignNode1" presStyleIdx="2" presStyleCnt="4">
        <dgm:presLayoutVars>
          <dgm:chMax val="3"/>
          <dgm:chPref val="3"/>
          <dgm:bulletEnabled val="1"/>
        </dgm:presLayoutVars>
      </dgm:prSet>
      <dgm:spPr/>
    </dgm:pt>
    <dgm:pt modelId="{57165B0B-EC1B-4A91-A3F3-7A6DD6292C19}" type="pres">
      <dgm:prSet presAssocID="{14974EE4-5384-4EB9-B574-B9E7B3048E43}" presName="Accent" presStyleLbl="parChTrans1D1" presStyleIdx="2" presStyleCnt="4"/>
      <dgm:spPr/>
    </dgm:pt>
    <dgm:pt modelId="{D69DEA55-663C-4081-9E36-30CB83D62736}" type="pres">
      <dgm:prSet presAssocID="{14974EE4-5384-4EB9-B574-B9E7B3048E43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FFDC7B14-6155-4F07-8BC7-B353498C8890}" type="pres">
      <dgm:prSet presAssocID="{C8CF8A87-C769-4B51-9B88-59DE2DA3047E}" presName="sibTrans" presStyleCnt="0"/>
      <dgm:spPr/>
    </dgm:pt>
    <dgm:pt modelId="{B4131F79-1969-4E05-905E-BCFA345012F4}" type="pres">
      <dgm:prSet presAssocID="{5C3FC89C-6251-4459-97F6-61B513354BFE}" presName="composite" presStyleCnt="0"/>
      <dgm:spPr/>
    </dgm:pt>
    <dgm:pt modelId="{57B16FCA-7F30-439A-8949-A36CFD6BC0DF}" type="pres">
      <dgm:prSet presAssocID="{5C3FC89C-6251-4459-97F6-61B513354BFE}" presName="First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17CA001C-0BC8-4319-822D-8BBBBA91BFCB}" type="pres">
      <dgm:prSet presAssocID="{5C3FC89C-6251-4459-97F6-61B513354BFE}" presName="Parent" presStyleLbl="alignNode1" presStyleIdx="3" presStyleCnt="4">
        <dgm:presLayoutVars>
          <dgm:chMax val="3"/>
          <dgm:chPref val="3"/>
          <dgm:bulletEnabled val="1"/>
        </dgm:presLayoutVars>
      </dgm:prSet>
      <dgm:spPr/>
    </dgm:pt>
    <dgm:pt modelId="{1203FDB3-5794-4DF0-AD28-7E23EFDFE651}" type="pres">
      <dgm:prSet presAssocID="{5C3FC89C-6251-4459-97F6-61B513354BFE}" presName="Accent" presStyleLbl="parChTrans1D1" presStyleIdx="3" presStyleCnt="4"/>
      <dgm:spPr/>
    </dgm:pt>
    <dgm:pt modelId="{3B41C5A8-265A-4434-A308-DC756B961CDB}" type="pres">
      <dgm:prSet presAssocID="{5C3FC89C-6251-4459-97F6-61B513354BFE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FBA84910-A1EE-47C0-8815-1C470DE5131B}" srcId="{14974EE4-5384-4EB9-B574-B9E7B3048E43}" destId="{843BBF64-D842-477A-96E6-0D14FD68A6EC}" srcOrd="1" destOrd="0" parTransId="{9A279682-48A8-456D-B38F-A2714B47B445}" sibTransId="{8A834B9D-30CA-4352-99D2-361B8814AA07}"/>
    <dgm:cxn modelId="{353C1C12-3C0C-4F89-A889-B592CC858F9C}" type="presOf" srcId="{843BBF64-D842-477A-96E6-0D14FD68A6EC}" destId="{D69DEA55-663C-4081-9E36-30CB83D62736}" srcOrd="0" destOrd="0" presId="urn:microsoft.com/office/officeart/2011/layout/TabList"/>
    <dgm:cxn modelId="{943F7C22-E85F-422C-BA30-43BF781B73BC}" srcId="{C25D0546-5396-4BFC-B973-7F1778151A8B}" destId="{14974EE4-5384-4EB9-B574-B9E7B3048E43}" srcOrd="2" destOrd="0" parTransId="{3F9D4FF4-B07B-4743-B19C-DAFE9BEA7CFC}" sibTransId="{C8CF8A87-C769-4B51-9B88-59DE2DA3047E}"/>
    <dgm:cxn modelId="{217BC53F-4A74-448C-96CE-CAA07BCFE903}" type="presOf" srcId="{8E03BF3B-1968-4E50-ADF1-31A1199105A1}" destId="{EDC2E516-4AF3-40C7-83F8-06AF269F9E13}" srcOrd="0" destOrd="1" presId="urn:microsoft.com/office/officeart/2011/layout/TabList"/>
    <dgm:cxn modelId="{75223747-082A-4683-92E2-0DC74D1E1174}" type="presOf" srcId="{F8886911-526D-48EB-8E6F-29438642D7B6}" destId="{83874B48-3E9E-492A-8CA2-4FE66988F6A3}" srcOrd="0" destOrd="0" presId="urn:microsoft.com/office/officeart/2011/layout/TabList"/>
    <dgm:cxn modelId="{6B195647-8A19-49F9-859C-88FBB3B0E54E}" type="presOf" srcId="{E785B1EB-88AA-401F-B020-86A196927977}" destId="{3B41C5A8-265A-4434-A308-DC756B961CDB}" srcOrd="0" destOrd="1" presId="urn:microsoft.com/office/officeart/2011/layout/TabList"/>
    <dgm:cxn modelId="{424AB849-EE8A-484C-8FFD-361704054179}" type="presOf" srcId="{5C3FC89C-6251-4459-97F6-61B513354BFE}" destId="{17CA001C-0BC8-4319-822D-8BBBBA91BFCB}" srcOrd="0" destOrd="0" presId="urn:microsoft.com/office/officeart/2011/layout/TabList"/>
    <dgm:cxn modelId="{CE800F4A-13A4-4532-B6B3-2C1CE9F953CE}" srcId="{5C3FC89C-6251-4459-97F6-61B513354BFE}" destId="{E48B3076-FEBA-4F3F-9C66-1FE9F27FE9B4}" srcOrd="1" destOrd="0" parTransId="{301CEBAF-6C51-4908-8333-EAE6E389530E}" sibTransId="{8BE97E28-4B74-4475-85FF-9B53C5146769}"/>
    <dgm:cxn modelId="{2A8A894D-B342-4C57-815F-823E2CA2703A}" srcId="{14974EE4-5384-4EB9-B574-B9E7B3048E43}" destId="{37D54498-B985-4A8B-ADB9-001ADA90E257}" srcOrd="0" destOrd="0" parTransId="{2EAEAB77-BE65-41F6-96EB-8F846162A359}" sibTransId="{D9197FC2-BCE9-43FB-8ED6-3874646D2B12}"/>
    <dgm:cxn modelId="{6F092E59-181C-4760-B5A9-4AE83A11F164}" srcId="{F8886911-526D-48EB-8E6F-29438642D7B6}" destId="{0BE4A8E4-41DF-4FA4-B29E-E706CD239F72}" srcOrd="0" destOrd="0" parTransId="{A5E0C9A9-0952-491A-BD57-CDFDD8BF8A5E}" sibTransId="{6B24D4E2-6504-426C-A079-F49F72C8F4B3}"/>
    <dgm:cxn modelId="{67D8D067-8319-4305-9A19-62FB35286EF0}" srcId="{F8886911-526D-48EB-8E6F-29438642D7B6}" destId="{EAAAEF82-EC3C-4366-B8EE-EFB69DE223C4}" srcOrd="1" destOrd="0" parTransId="{7A6DF616-4997-406A-B397-B8FCD443261B}" sibTransId="{3EF04EBF-D011-45A6-997D-11D93ECE4386}"/>
    <dgm:cxn modelId="{84792668-DE0F-4CB5-BD31-11B58FC9222E}" type="presOf" srcId="{5658680C-D181-4058-AB5A-B832A7E92BA0}" destId="{D69DEA55-663C-4081-9E36-30CB83D62736}" srcOrd="0" destOrd="1" presId="urn:microsoft.com/office/officeart/2011/layout/TabList"/>
    <dgm:cxn modelId="{12C58D74-9094-4FDC-8C9A-DFA7E22EF076}" srcId="{F8886911-526D-48EB-8E6F-29438642D7B6}" destId="{8E03BF3B-1968-4E50-ADF1-31A1199105A1}" srcOrd="2" destOrd="0" parTransId="{1C7FCA50-094F-49CE-AC2C-E00DBAF73F58}" sibTransId="{AD425F7C-9E1C-435B-9935-A2EF08ACBA94}"/>
    <dgm:cxn modelId="{49A4C179-F66D-49B4-A11E-74DB4DDD51B2}" srcId="{C25D0546-5396-4BFC-B973-7F1778151A8B}" destId="{F8886911-526D-48EB-8E6F-29438642D7B6}" srcOrd="1" destOrd="0" parTransId="{C9AA16CD-A59C-42F0-B858-5DFA370BEBF2}" sibTransId="{AA2759D7-64A0-4754-B37D-0FEBA895F80C}"/>
    <dgm:cxn modelId="{8151D679-BC48-4FA9-AFBC-A6EC360FC18F}" srcId="{C25D0546-5396-4BFC-B973-7F1778151A8B}" destId="{5C3FC89C-6251-4459-97F6-61B513354BFE}" srcOrd="3" destOrd="0" parTransId="{EB43F271-7360-49BF-9385-FC0F67E97A60}" sibTransId="{B2068490-FEAF-4B4B-A4FD-21B16C742D16}"/>
    <dgm:cxn modelId="{AF5B397F-AD5C-494E-B3CB-6C00F8E77B74}" srcId="{14974EE4-5384-4EB9-B574-B9E7B3048E43}" destId="{5658680C-D181-4058-AB5A-B832A7E92BA0}" srcOrd="2" destOrd="0" parTransId="{6DFD6AA6-19CD-4716-9AF8-73C61E30457D}" sibTransId="{9AC65314-5278-40D6-8E54-48206C1C58E7}"/>
    <dgm:cxn modelId="{3BF0C089-2A4D-465A-A9FE-BDC9AC075EEF}" srcId="{E043CB6B-159B-461B-9737-7FF43F6D333C}" destId="{BBD33595-411C-42C0-B38F-A748146BABF4}" srcOrd="2" destOrd="0" parTransId="{3A720A73-5E08-4273-8D86-144697A68A43}" sibTransId="{DFD4D0B3-B5F3-46EC-B093-09E4C91428F7}"/>
    <dgm:cxn modelId="{8BD6988C-8632-4EEC-BCC2-948DFA82C331}" srcId="{5C3FC89C-6251-4459-97F6-61B513354BFE}" destId="{90DC7E26-646C-4E2A-ABCD-87C231394B64}" srcOrd="0" destOrd="0" parTransId="{DD91EE25-6BCD-438C-B228-5B5059B78155}" sibTransId="{9AC78425-0364-4C55-9A80-A291B113473F}"/>
    <dgm:cxn modelId="{A55A0C98-0F3C-4FD2-8AD9-4F6D49B9B1E8}" srcId="{C25D0546-5396-4BFC-B973-7F1778151A8B}" destId="{E043CB6B-159B-461B-9737-7FF43F6D333C}" srcOrd="0" destOrd="0" parTransId="{F21AA30F-3633-407C-B5C6-3B264F0A0C4B}" sibTransId="{407C7EF6-695F-48F9-AEAD-C24060C3B5B9}"/>
    <dgm:cxn modelId="{C823BA99-A191-4C1E-8010-1FF679A583A5}" type="presOf" srcId="{E043CB6B-159B-461B-9737-7FF43F6D333C}" destId="{E2B9FBAB-18D8-4523-843F-ACE28E293FD2}" srcOrd="0" destOrd="0" presId="urn:microsoft.com/office/officeart/2011/layout/TabList"/>
    <dgm:cxn modelId="{BC5E239A-6C32-47F1-BA5B-B5682EF2D090}" srcId="{5C3FC89C-6251-4459-97F6-61B513354BFE}" destId="{E785B1EB-88AA-401F-B020-86A196927977}" srcOrd="2" destOrd="0" parTransId="{6CFC3B71-2E99-43FF-AAD4-0F0096DB0DB0}" sibTransId="{43BC2649-C2FF-4117-B55D-7133871FDD3C}"/>
    <dgm:cxn modelId="{46320B9E-A9AE-4983-9D80-C533AC9D1726}" type="presOf" srcId="{90DC7E26-646C-4E2A-ABCD-87C231394B64}" destId="{57B16FCA-7F30-439A-8949-A36CFD6BC0DF}" srcOrd="0" destOrd="0" presId="urn:microsoft.com/office/officeart/2011/layout/TabList"/>
    <dgm:cxn modelId="{CD4309A2-3BA6-4622-997A-2DB7468A43F5}" type="presOf" srcId="{0BE4A8E4-41DF-4FA4-B29E-E706CD239F72}" destId="{065DC8B5-8D51-4440-847D-84D7B6B69244}" srcOrd="0" destOrd="0" presId="urn:microsoft.com/office/officeart/2011/layout/TabList"/>
    <dgm:cxn modelId="{3A0708AF-2780-4978-B764-A24A43407E6E}" type="presOf" srcId="{E48B3076-FEBA-4F3F-9C66-1FE9F27FE9B4}" destId="{3B41C5A8-265A-4434-A308-DC756B961CDB}" srcOrd="0" destOrd="0" presId="urn:microsoft.com/office/officeart/2011/layout/TabList"/>
    <dgm:cxn modelId="{0F76E1B1-16F1-46E3-89FA-7E82C9614697}" type="presOf" srcId="{BBD33595-411C-42C0-B38F-A748146BABF4}" destId="{D23723B4-6DDF-4407-ADC7-B7CD91873C90}" srcOrd="0" destOrd="1" presId="urn:microsoft.com/office/officeart/2011/layout/TabList"/>
    <dgm:cxn modelId="{947A25B5-CCF5-40B1-91C4-4027C2A98DEC}" type="presOf" srcId="{C25D0546-5396-4BFC-B973-7F1778151A8B}" destId="{B70C7831-5ACE-4F07-B7FE-F23C3E59AC90}" srcOrd="0" destOrd="0" presId="urn:microsoft.com/office/officeart/2011/layout/TabList"/>
    <dgm:cxn modelId="{92BA4EC7-8B93-43F7-A415-6DDDD1D482C2}" srcId="{E043CB6B-159B-461B-9737-7FF43F6D333C}" destId="{386009F1-25F2-4D42-A448-EAE23A5160BB}" srcOrd="0" destOrd="0" parTransId="{CCD557FF-497A-42B0-878F-631CBB783E62}" sibTransId="{E383CE38-2930-47C2-8A4C-5B44644DE686}"/>
    <dgm:cxn modelId="{486CC9C9-47C3-458B-985A-AE1A956FD53D}" type="presOf" srcId="{48149555-6FBD-4651-B21A-768F7DD9C36A}" destId="{D23723B4-6DDF-4407-ADC7-B7CD91873C90}" srcOrd="0" destOrd="0" presId="urn:microsoft.com/office/officeart/2011/layout/TabList"/>
    <dgm:cxn modelId="{0C5E96D1-67EF-4378-82F0-68FC0399963D}" type="presOf" srcId="{386009F1-25F2-4D42-A448-EAE23A5160BB}" destId="{DACBBC50-B174-47D5-9915-D78842C21C9E}" srcOrd="0" destOrd="0" presId="urn:microsoft.com/office/officeart/2011/layout/TabList"/>
    <dgm:cxn modelId="{F309AFE2-D8D1-40DF-89F6-93602D2D481E}" srcId="{E043CB6B-159B-461B-9737-7FF43F6D333C}" destId="{48149555-6FBD-4651-B21A-768F7DD9C36A}" srcOrd="1" destOrd="0" parTransId="{5C53057B-9F32-411F-BC08-081D3A6B521A}" sibTransId="{8A230340-A9AE-4551-9253-270E6DCA3BE4}"/>
    <dgm:cxn modelId="{86E9CEEB-8EF4-4788-A35B-299DA716FD7F}" type="presOf" srcId="{EAAAEF82-EC3C-4366-B8EE-EFB69DE223C4}" destId="{EDC2E516-4AF3-40C7-83F8-06AF269F9E13}" srcOrd="0" destOrd="0" presId="urn:microsoft.com/office/officeart/2011/layout/TabList"/>
    <dgm:cxn modelId="{D608A2F7-53BF-40CC-AE5C-7B3A1208174D}" type="presOf" srcId="{14974EE4-5384-4EB9-B574-B9E7B3048E43}" destId="{4A6CFBDA-DC30-4222-BBDE-16AE31AE7E36}" srcOrd="0" destOrd="0" presId="urn:microsoft.com/office/officeart/2011/layout/TabList"/>
    <dgm:cxn modelId="{A1C718FA-765E-4A42-8F77-6DE860DCCBA9}" type="presOf" srcId="{37D54498-B985-4A8B-ADB9-001ADA90E257}" destId="{71BD9B0F-F0BB-4613-A222-13C493F49AF3}" srcOrd="0" destOrd="0" presId="urn:microsoft.com/office/officeart/2011/layout/TabList"/>
    <dgm:cxn modelId="{BB774033-89BB-4748-A7B1-B503A8B299B7}" type="presParOf" srcId="{B70C7831-5ACE-4F07-B7FE-F23C3E59AC90}" destId="{288F5BCF-ABC6-4D1E-893E-5EAC1698AAE5}" srcOrd="0" destOrd="0" presId="urn:microsoft.com/office/officeart/2011/layout/TabList"/>
    <dgm:cxn modelId="{0E460966-DF1B-418E-B7D6-B7BD83A58720}" type="presParOf" srcId="{288F5BCF-ABC6-4D1E-893E-5EAC1698AAE5}" destId="{DACBBC50-B174-47D5-9915-D78842C21C9E}" srcOrd="0" destOrd="0" presId="urn:microsoft.com/office/officeart/2011/layout/TabList"/>
    <dgm:cxn modelId="{917F8C94-3552-4E4A-8257-DD83C00573F3}" type="presParOf" srcId="{288F5BCF-ABC6-4D1E-893E-5EAC1698AAE5}" destId="{E2B9FBAB-18D8-4523-843F-ACE28E293FD2}" srcOrd="1" destOrd="0" presId="urn:microsoft.com/office/officeart/2011/layout/TabList"/>
    <dgm:cxn modelId="{95F7E60B-9CC5-420D-8B43-DA45E5A5855D}" type="presParOf" srcId="{288F5BCF-ABC6-4D1E-893E-5EAC1698AAE5}" destId="{A67CD9A6-E258-45CA-B361-31F08A40158E}" srcOrd="2" destOrd="0" presId="urn:microsoft.com/office/officeart/2011/layout/TabList"/>
    <dgm:cxn modelId="{F563D865-2776-4EFF-A953-B72E46A55B11}" type="presParOf" srcId="{B70C7831-5ACE-4F07-B7FE-F23C3E59AC90}" destId="{D23723B4-6DDF-4407-ADC7-B7CD91873C90}" srcOrd="1" destOrd="0" presId="urn:microsoft.com/office/officeart/2011/layout/TabList"/>
    <dgm:cxn modelId="{95E364FB-D5DB-4411-8DC7-1E463C802C30}" type="presParOf" srcId="{B70C7831-5ACE-4F07-B7FE-F23C3E59AC90}" destId="{A4F8E46B-589E-427E-AF17-313A061C466A}" srcOrd="2" destOrd="0" presId="urn:microsoft.com/office/officeart/2011/layout/TabList"/>
    <dgm:cxn modelId="{6B9C74C4-8854-4752-AA59-693EC3B3CD97}" type="presParOf" srcId="{B70C7831-5ACE-4F07-B7FE-F23C3E59AC90}" destId="{DAB73ADF-23A6-4D32-ABDE-DE05AEB80CE9}" srcOrd="3" destOrd="0" presId="urn:microsoft.com/office/officeart/2011/layout/TabList"/>
    <dgm:cxn modelId="{EF9B4752-1547-4617-BC57-4EEE846D5D6E}" type="presParOf" srcId="{DAB73ADF-23A6-4D32-ABDE-DE05AEB80CE9}" destId="{065DC8B5-8D51-4440-847D-84D7B6B69244}" srcOrd="0" destOrd="0" presId="urn:microsoft.com/office/officeart/2011/layout/TabList"/>
    <dgm:cxn modelId="{B13CA8E3-FF05-40A2-B657-A4A4165E9D53}" type="presParOf" srcId="{DAB73ADF-23A6-4D32-ABDE-DE05AEB80CE9}" destId="{83874B48-3E9E-492A-8CA2-4FE66988F6A3}" srcOrd="1" destOrd="0" presId="urn:microsoft.com/office/officeart/2011/layout/TabList"/>
    <dgm:cxn modelId="{D7F35D9F-487F-40A9-BEA9-D0139D44630F}" type="presParOf" srcId="{DAB73ADF-23A6-4D32-ABDE-DE05AEB80CE9}" destId="{03BBF775-9FE6-4EE9-B274-99151FE16EC7}" srcOrd="2" destOrd="0" presId="urn:microsoft.com/office/officeart/2011/layout/TabList"/>
    <dgm:cxn modelId="{1BEAE004-2837-4C66-9A7E-1A2646E7FB14}" type="presParOf" srcId="{B70C7831-5ACE-4F07-B7FE-F23C3E59AC90}" destId="{EDC2E516-4AF3-40C7-83F8-06AF269F9E13}" srcOrd="4" destOrd="0" presId="urn:microsoft.com/office/officeart/2011/layout/TabList"/>
    <dgm:cxn modelId="{EF5DC18D-E47B-49C3-84C9-23B70957C2D0}" type="presParOf" srcId="{B70C7831-5ACE-4F07-B7FE-F23C3E59AC90}" destId="{567B2183-FBA8-49D1-90FF-5BEF96FAEF6F}" srcOrd="5" destOrd="0" presId="urn:microsoft.com/office/officeart/2011/layout/TabList"/>
    <dgm:cxn modelId="{2FEF3F9A-FCD5-425E-922B-5668E87C4731}" type="presParOf" srcId="{B70C7831-5ACE-4F07-B7FE-F23C3E59AC90}" destId="{682C397D-B023-4822-9A86-76B2AA4020E4}" srcOrd="6" destOrd="0" presId="urn:microsoft.com/office/officeart/2011/layout/TabList"/>
    <dgm:cxn modelId="{526A780C-53EF-44AE-880F-70FA515474CC}" type="presParOf" srcId="{682C397D-B023-4822-9A86-76B2AA4020E4}" destId="{71BD9B0F-F0BB-4613-A222-13C493F49AF3}" srcOrd="0" destOrd="0" presId="urn:microsoft.com/office/officeart/2011/layout/TabList"/>
    <dgm:cxn modelId="{CF3AFA47-433E-4717-95F7-6E0FAC28B144}" type="presParOf" srcId="{682C397D-B023-4822-9A86-76B2AA4020E4}" destId="{4A6CFBDA-DC30-4222-BBDE-16AE31AE7E36}" srcOrd="1" destOrd="0" presId="urn:microsoft.com/office/officeart/2011/layout/TabList"/>
    <dgm:cxn modelId="{15440378-FB4C-4544-8294-01697591B3B8}" type="presParOf" srcId="{682C397D-B023-4822-9A86-76B2AA4020E4}" destId="{57165B0B-EC1B-4A91-A3F3-7A6DD6292C19}" srcOrd="2" destOrd="0" presId="urn:microsoft.com/office/officeart/2011/layout/TabList"/>
    <dgm:cxn modelId="{A4F435AE-3E3F-4AE5-9D1C-8AFD0AE3271C}" type="presParOf" srcId="{B70C7831-5ACE-4F07-B7FE-F23C3E59AC90}" destId="{D69DEA55-663C-4081-9E36-30CB83D62736}" srcOrd="7" destOrd="0" presId="urn:microsoft.com/office/officeart/2011/layout/TabList"/>
    <dgm:cxn modelId="{DB9C7383-77EE-4EBB-938D-83164A3AECDD}" type="presParOf" srcId="{B70C7831-5ACE-4F07-B7FE-F23C3E59AC90}" destId="{FFDC7B14-6155-4F07-8BC7-B353498C8890}" srcOrd="8" destOrd="0" presId="urn:microsoft.com/office/officeart/2011/layout/TabList"/>
    <dgm:cxn modelId="{6E9ED012-4DC0-468E-A484-895F459832AD}" type="presParOf" srcId="{B70C7831-5ACE-4F07-B7FE-F23C3E59AC90}" destId="{B4131F79-1969-4E05-905E-BCFA345012F4}" srcOrd="9" destOrd="0" presId="urn:microsoft.com/office/officeart/2011/layout/TabList"/>
    <dgm:cxn modelId="{C7F7ED50-475C-4E66-AC3A-2A6B6A33A11A}" type="presParOf" srcId="{B4131F79-1969-4E05-905E-BCFA345012F4}" destId="{57B16FCA-7F30-439A-8949-A36CFD6BC0DF}" srcOrd="0" destOrd="0" presId="urn:microsoft.com/office/officeart/2011/layout/TabList"/>
    <dgm:cxn modelId="{DEA439B3-DF33-43B4-A3C0-9CC6963F2157}" type="presParOf" srcId="{B4131F79-1969-4E05-905E-BCFA345012F4}" destId="{17CA001C-0BC8-4319-822D-8BBBBA91BFCB}" srcOrd="1" destOrd="0" presId="urn:microsoft.com/office/officeart/2011/layout/TabList"/>
    <dgm:cxn modelId="{7599CE13-D922-4E35-A629-A86A14ECE456}" type="presParOf" srcId="{B4131F79-1969-4E05-905E-BCFA345012F4}" destId="{1203FDB3-5794-4DF0-AD28-7E23EFDFE651}" srcOrd="2" destOrd="0" presId="urn:microsoft.com/office/officeart/2011/layout/TabList"/>
    <dgm:cxn modelId="{9FBD728F-5450-42D5-9A76-EB3230DC6652}" type="presParOf" srcId="{B70C7831-5ACE-4F07-B7FE-F23C3E59AC90}" destId="{3B41C5A8-265A-4434-A308-DC756B961CDB}" srcOrd="10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3106C7-A91E-438D-B592-7404F20C3A8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F2A509-A6DF-4DD3-BB5C-443699FF308C}">
      <dgm:prSet phldrT="[Text]"/>
      <dgm:spPr/>
      <dgm:t>
        <a:bodyPr/>
        <a:lstStyle/>
        <a:p>
          <a:r>
            <a:rPr lang="en-US" dirty="0"/>
            <a:t>Year 1</a:t>
          </a:r>
        </a:p>
      </dgm:t>
    </dgm:pt>
    <dgm:pt modelId="{C5162209-C160-4B9C-95DD-D8E32558E3B0}" type="parTrans" cxnId="{C4EE501C-9C92-4984-96C1-E49392E06236}">
      <dgm:prSet/>
      <dgm:spPr/>
      <dgm:t>
        <a:bodyPr/>
        <a:lstStyle/>
        <a:p>
          <a:endParaRPr lang="en-US"/>
        </a:p>
      </dgm:t>
    </dgm:pt>
    <dgm:pt modelId="{51B87A92-A4C1-477C-97E0-25711176B606}" type="sibTrans" cxnId="{C4EE501C-9C92-4984-96C1-E49392E06236}">
      <dgm:prSet/>
      <dgm:spPr/>
      <dgm:t>
        <a:bodyPr/>
        <a:lstStyle/>
        <a:p>
          <a:endParaRPr lang="en-US"/>
        </a:p>
      </dgm:t>
    </dgm:pt>
    <dgm:pt modelId="{5E7E00BD-0E97-46B3-9959-40F19520D617}">
      <dgm:prSet phldrT="[Text]"/>
      <dgm:spPr/>
      <dgm:t>
        <a:bodyPr/>
        <a:lstStyle/>
        <a:p>
          <a:r>
            <a:rPr lang="en-US" dirty="0"/>
            <a:t>Goal 1 </a:t>
          </a:r>
        </a:p>
      </dgm:t>
    </dgm:pt>
    <dgm:pt modelId="{7DC7E108-A926-46F9-B674-783E3ADBFD4B}" type="parTrans" cxnId="{074C64A9-FF42-4ECA-AB0A-B54020B70D69}">
      <dgm:prSet/>
      <dgm:spPr/>
      <dgm:t>
        <a:bodyPr/>
        <a:lstStyle/>
        <a:p>
          <a:endParaRPr lang="en-US"/>
        </a:p>
      </dgm:t>
    </dgm:pt>
    <dgm:pt modelId="{3CEE7A34-56E5-4CBC-8759-5710CFAC76A2}" type="sibTrans" cxnId="{074C64A9-FF42-4ECA-AB0A-B54020B70D69}">
      <dgm:prSet/>
      <dgm:spPr/>
      <dgm:t>
        <a:bodyPr/>
        <a:lstStyle/>
        <a:p>
          <a:endParaRPr lang="en-US"/>
        </a:p>
      </dgm:t>
    </dgm:pt>
    <dgm:pt modelId="{0C91CFC7-CE49-4530-9B38-82FEAA24CB7E}">
      <dgm:prSet phldrT="[Text]"/>
      <dgm:spPr/>
      <dgm:t>
        <a:bodyPr/>
        <a:lstStyle/>
        <a:p>
          <a:r>
            <a:rPr lang="en-US" dirty="0"/>
            <a:t>Goal 2</a:t>
          </a:r>
        </a:p>
      </dgm:t>
    </dgm:pt>
    <dgm:pt modelId="{12B1111E-5981-46D7-BBFF-93C2CA8E9806}" type="parTrans" cxnId="{B4929020-1323-46C0-B3A1-5BC4D837226A}">
      <dgm:prSet/>
      <dgm:spPr/>
      <dgm:t>
        <a:bodyPr/>
        <a:lstStyle/>
        <a:p>
          <a:endParaRPr lang="en-US"/>
        </a:p>
      </dgm:t>
    </dgm:pt>
    <dgm:pt modelId="{7831736B-B7A5-42DB-811B-0ED8F87407EC}" type="sibTrans" cxnId="{B4929020-1323-46C0-B3A1-5BC4D837226A}">
      <dgm:prSet/>
      <dgm:spPr/>
      <dgm:t>
        <a:bodyPr/>
        <a:lstStyle/>
        <a:p>
          <a:endParaRPr lang="en-US"/>
        </a:p>
      </dgm:t>
    </dgm:pt>
    <dgm:pt modelId="{2F8950B1-85B2-48DF-A71F-3FBEEDBD119C}">
      <dgm:prSet phldrT="[Text]"/>
      <dgm:spPr/>
      <dgm:t>
        <a:bodyPr/>
        <a:lstStyle/>
        <a:p>
          <a:r>
            <a:rPr lang="en-US" dirty="0"/>
            <a:t>Year 2</a:t>
          </a:r>
        </a:p>
      </dgm:t>
    </dgm:pt>
    <dgm:pt modelId="{1F73B54C-6C34-4774-BF96-5F46DEAD3A14}" type="parTrans" cxnId="{F5DC7041-6EF3-4C11-8C8D-475E359AAE5D}">
      <dgm:prSet/>
      <dgm:spPr/>
      <dgm:t>
        <a:bodyPr/>
        <a:lstStyle/>
        <a:p>
          <a:endParaRPr lang="en-US"/>
        </a:p>
      </dgm:t>
    </dgm:pt>
    <dgm:pt modelId="{23F111C9-E6E2-450C-A879-61AF0CD2BB38}" type="sibTrans" cxnId="{F5DC7041-6EF3-4C11-8C8D-475E359AAE5D}">
      <dgm:prSet/>
      <dgm:spPr/>
      <dgm:t>
        <a:bodyPr/>
        <a:lstStyle/>
        <a:p>
          <a:endParaRPr lang="en-US"/>
        </a:p>
      </dgm:t>
    </dgm:pt>
    <dgm:pt modelId="{5B29148C-590A-4E66-97F3-905284A25C37}">
      <dgm:prSet phldrT="[Text]"/>
      <dgm:spPr/>
      <dgm:t>
        <a:bodyPr/>
        <a:lstStyle/>
        <a:p>
          <a:r>
            <a:rPr lang="en-US" dirty="0"/>
            <a:t>Goal 1</a:t>
          </a:r>
        </a:p>
      </dgm:t>
    </dgm:pt>
    <dgm:pt modelId="{8C188F43-3125-4885-8EB0-AF9FB1A02100}" type="parTrans" cxnId="{9686F0AA-F69F-4667-A57D-C49A4B986F4F}">
      <dgm:prSet/>
      <dgm:spPr/>
      <dgm:t>
        <a:bodyPr/>
        <a:lstStyle/>
        <a:p>
          <a:endParaRPr lang="en-US"/>
        </a:p>
      </dgm:t>
    </dgm:pt>
    <dgm:pt modelId="{ECBFDE84-B31D-48B3-B1E7-E4C8396C593D}" type="sibTrans" cxnId="{9686F0AA-F69F-4667-A57D-C49A4B986F4F}">
      <dgm:prSet/>
      <dgm:spPr/>
      <dgm:t>
        <a:bodyPr/>
        <a:lstStyle/>
        <a:p>
          <a:endParaRPr lang="en-US"/>
        </a:p>
      </dgm:t>
    </dgm:pt>
    <dgm:pt modelId="{DBDBA59B-0072-41F0-8DE5-A66DF72EA769}">
      <dgm:prSet phldrT="[Text]"/>
      <dgm:spPr/>
      <dgm:t>
        <a:bodyPr/>
        <a:lstStyle/>
        <a:p>
          <a:r>
            <a:rPr lang="en-US" dirty="0"/>
            <a:t>Goal 2</a:t>
          </a:r>
        </a:p>
      </dgm:t>
    </dgm:pt>
    <dgm:pt modelId="{A751ABAC-C6A1-434E-B06B-214B84AC0404}" type="parTrans" cxnId="{77A55351-442F-42A7-BA20-2D5D5D752C16}">
      <dgm:prSet/>
      <dgm:spPr/>
      <dgm:t>
        <a:bodyPr/>
        <a:lstStyle/>
        <a:p>
          <a:endParaRPr lang="en-US"/>
        </a:p>
      </dgm:t>
    </dgm:pt>
    <dgm:pt modelId="{22495371-0458-4D0D-B8C0-61E4B73121DB}" type="sibTrans" cxnId="{77A55351-442F-42A7-BA20-2D5D5D752C16}">
      <dgm:prSet/>
      <dgm:spPr/>
      <dgm:t>
        <a:bodyPr/>
        <a:lstStyle/>
        <a:p>
          <a:endParaRPr lang="en-US"/>
        </a:p>
      </dgm:t>
    </dgm:pt>
    <dgm:pt modelId="{45EE4002-9F94-4A84-9D82-B3DEF48084A5}">
      <dgm:prSet phldrT="[Text]"/>
      <dgm:spPr/>
      <dgm:t>
        <a:bodyPr/>
        <a:lstStyle/>
        <a:p>
          <a:r>
            <a:rPr lang="en-US" dirty="0"/>
            <a:t>Year 3</a:t>
          </a:r>
        </a:p>
      </dgm:t>
    </dgm:pt>
    <dgm:pt modelId="{78A2E689-A973-4018-A780-14D6B0A4B48B}" type="parTrans" cxnId="{8240F99A-65F0-46AF-BE72-32DC33D2BC48}">
      <dgm:prSet/>
      <dgm:spPr/>
      <dgm:t>
        <a:bodyPr/>
        <a:lstStyle/>
        <a:p>
          <a:endParaRPr lang="en-US"/>
        </a:p>
      </dgm:t>
    </dgm:pt>
    <dgm:pt modelId="{31AE8429-6936-44B4-BFA8-634594ABB0C3}" type="sibTrans" cxnId="{8240F99A-65F0-46AF-BE72-32DC33D2BC48}">
      <dgm:prSet/>
      <dgm:spPr/>
      <dgm:t>
        <a:bodyPr/>
        <a:lstStyle/>
        <a:p>
          <a:endParaRPr lang="en-US"/>
        </a:p>
      </dgm:t>
    </dgm:pt>
    <dgm:pt modelId="{DDC87B55-F4D8-4A8F-9ED2-2EE55F05591E}">
      <dgm:prSet phldrT="[Text]"/>
      <dgm:spPr/>
      <dgm:t>
        <a:bodyPr/>
        <a:lstStyle/>
        <a:p>
          <a:r>
            <a:rPr lang="en-US" dirty="0"/>
            <a:t>Goal 1</a:t>
          </a:r>
        </a:p>
      </dgm:t>
    </dgm:pt>
    <dgm:pt modelId="{0C08A656-91D5-4206-88FC-104B9903B65C}" type="parTrans" cxnId="{0C4EFEC2-A8E3-4361-A804-02D9C01CBED0}">
      <dgm:prSet/>
      <dgm:spPr/>
      <dgm:t>
        <a:bodyPr/>
        <a:lstStyle/>
        <a:p>
          <a:endParaRPr lang="en-US"/>
        </a:p>
      </dgm:t>
    </dgm:pt>
    <dgm:pt modelId="{41977D53-46A8-411E-94D7-9BC0F08CCC2E}" type="sibTrans" cxnId="{0C4EFEC2-A8E3-4361-A804-02D9C01CBED0}">
      <dgm:prSet/>
      <dgm:spPr/>
      <dgm:t>
        <a:bodyPr/>
        <a:lstStyle/>
        <a:p>
          <a:endParaRPr lang="en-US"/>
        </a:p>
      </dgm:t>
    </dgm:pt>
    <dgm:pt modelId="{B368AF42-7F82-4C8C-9623-8F6E8FB9CC08}">
      <dgm:prSet phldrT="[Text]"/>
      <dgm:spPr/>
      <dgm:t>
        <a:bodyPr/>
        <a:lstStyle/>
        <a:p>
          <a:r>
            <a:rPr lang="en-US" dirty="0"/>
            <a:t>Goal 2</a:t>
          </a:r>
        </a:p>
      </dgm:t>
    </dgm:pt>
    <dgm:pt modelId="{194B7C87-89CC-4EC5-B15B-FFFA3B515819}" type="parTrans" cxnId="{F94DE726-42B0-4623-A509-07A472A98800}">
      <dgm:prSet/>
      <dgm:spPr/>
      <dgm:t>
        <a:bodyPr/>
        <a:lstStyle/>
        <a:p>
          <a:endParaRPr lang="en-US"/>
        </a:p>
      </dgm:t>
    </dgm:pt>
    <dgm:pt modelId="{CF537BE3-4398-4083-A56D-22409FEB1BB8}" type="sibTrans" cxnId="{F94DE726-42B0-4623-A509-07A472A98800}">
      <dgm:prSet/>
      <dgm:spPr/>
      <dgm:t>
        <a:bodyPr/>
        <a:lstStyle/>
        <a:p>
          <a:endParaRPr lang="en-US"/>
        </a:p>
      </dgm:t>
    </dgm:pt>
    <dgm:pt modelId="{02E52C3F-BCD2-4631-A68B-F9574FFE8416}">
      <dgm:prSet phldrT="[Text]"/>
      <dgm:spPr/>
      <dgm:t>
        <a:bodyPr/>
        <a:lstStyle/>
        <a:p>
          <a:r>
            <a:rPr lang="en-US" dirty="0"/>
            <a:t>Goal 3</a:t>
          </a:r>
        </a:p>
      </dgm:t>
    </dgm:pt>
    <dgm:pt modelId="{44D28034-8547-4263-80D8-A74E5F65321B}" type="parTrans" cxnId="{7A75DB76-E463-4D71-A5A8-BB066A607B70}">
      <dgm:prSet/>
      <dgm:spPr/>
      <dgm:t>
        <a:bodyPr/>
        <a:lstStyle/>
        <a:p>
          <a:endParaRPr lang="en-US"/>
        </a:p>
      </dgm:t>
    </dgm:pt>
    <dgm:pt modelId="{DC6F657C-DB79-464F-88B6-E2BBD86D2C61}" type="sibTrans" cxnId="{7A75DB76-E463-4D71-A5A8-BB066A607B70}">
      <dgm:prSet/>
      <dgm:spPr/>
      <dgm:t>
        <a:bodyPr/>
        <a:lstStyle/>
        <a:p>
          <a:endParaRPr lang="en-US"/>
        </a:p>
      </dgm:t>
    </dgm:pt>
    <dgm:pt modelId="{A203A450-287E-4AE9-A7EB-D6C4620AB90F}">
      <dgm:prSet phldrT="[Text]"/>
      <dgm:spPr/>
      <dgm:t>
        <a:bodyPr/>
        <a:lstStyle/>
        <a:p>
          <a:r>
            <a:rPr lang="en-US" dirty="0"/>
            <a:t>Goal 3</a:t>
          </a:r>
        </a:p>
      </dgm:t>
    </dgm:pt>
    <dgm:pt modelId="{4B4CE982-5344-4FA6-B2ED-A0E45E2329E4}" type="parTrans" cxnId="{606A5C44-3C8F-4162-B249-E6C3F6C0EA60}">
      <dgm:prSet/>
      <dgm:spPr/>
      <dgm:t>
        <a:bodyPr/>
        <a:lstStyle/>
        <a:p>
          <a:endParaRPr lang="en-US"/>
        </a:p>
      </dgm:t>
    </dgm:pt>
    <dgm:pt modelId="{9629E9BB-5E47-40B3-8902-64FCFFCB9490}" type="sibTrans" cxnId="{606A5C44-3C8F-4162-B249-E6C3F6C0EA60}">
      <dgm:prSet/>
      <dgm:spPr/>
      <dgm:t>
        <a:bodyPr/>
        <a:lstStyle/>
        <a:p>
          <a:endParaRPr lang="en-US"/>
        </a:p>
      </dgm:t>
    </dgm:pt>
    <dgm:pt modelId="{E1F6F21C-C2A2-437C-A877-C4D0E6F622EF}">
      <dgm:prSet phldrT="[Text]"/>
      <dgm:spPr/>
      <dgm:t>
        <a:bodyPr/>
        <a:lstStyle/>
        <a:p>
          <a:r>
            <a:rPr lang="en-US" dirty="0"/>
            <a:t>Goal 3</a:t>
          </a:r>
        </a:p>
      </dgm:t>
    </dgm:pt>
    <dgm:pt modelId="{73AC5056-8C44-4ECF-A0C7-D9AD88BC379C}" type="parTrans" cxnId="{002252AB-156D-4E4B-9A23-BB77DC5F51E2}">
      <dgm:prSet/>
      <dgm:spPr/>
      <dgm:t>
        <a:bodyPr/>
        <a:lstStyle/>
        <a:p>
          <a:endParaRPr lang="en-US"/>
        </a:p>
      </dgm:t>
    </dgm:pt>
    <dgm:pt modelId="{E3FB466A-B412-4D72-9796-39BC0C7B0B7C}" type="sibTrans" cxnId="{002252AB-156D-4E4B-9A23-BB77DC5F51E2}">
      <dgm:prSet/>
      <dgm:spPr/>
      <dgm:t>
        <a:bodyPr/>
        <a:lstStyle/>
        <a:p>
          <a:endParaRPr lang="en-US"/>
        </a:p>
      </dgm:t>
    </dgm:pt>
    <dgm:pt modelId="{9B0BCAFF-225A-4BA8-BA3B-F0838017EB13}" type="pres">
      <dgm:prSet presAssocID="{ED3106C7-A91E-438D-B592-7404F20C3A80}" presName="linearFlow" presStyleCnt="0">
        <dgm:presLayoutVars>
          <dgm:dir/>
          <dgm:animLvl val="lvl"/>
          <dgm:resizeHandles val="exact"/>
        </dgm:presLayoutVars>
      </dgm:prSet>
      <dgm:spPr/>
    </dgm:pt>
    <dgm:pt modelId="{A14DCABA-476F-4085-9C81-F0371008BE06}" type="pres">
      <dgm:prSet presAssocID="{DEF2A509-A6DF-4DD3-BB5C-443699FF308C}" presName="composite" presStyleCnt="0"/>
      <dgm:spPr/>
    </dgm:pt>
    <dgm:pt modelId="{033C2797-D66D-4EC1-87FD-970B5E901BE8}" type="pres">
      <dgm:prSet presAssocID="{DEF2A509-A6DF-4DD3-BB5C-443699FF308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459E4BB5-5461-40AA-8E46-F8660886559A}" type="pres">
      <dgm:prSet presAssocID="{DEF2A509-A6DF-4DD3-BB5C-443699FF308C}" presName="descendantText" presStyleLbl="alignAcc1" presStyleIdx="0" presStyleCnt="3">
        <dgm:presLayoutVars>
          <dgm:bulletEnabled val="1"/>
        </dgm:presLayoutVars>
      </dgm:prSet>
      <dgm:spPr/>
    </dgm:pt>
    <dgm:pt modelId="{D0EF170E-FFDB-41DF-B651-553A582E975C}" type="pres">
      <dgm:prSet presAssocID="{51B87A92-A4C1-477C-97E0-25711176B606}" presName="sp" presStyleCnt="0"/>
      <dgm:spPr/>
    </dgm:pt>
    <dgm:pt modelId="{DEAEE364-72FC-4C2A-90C4-1188FB399148}" type="pres">
      <dgm:prSet presAssocID="{2F8950B1-85B2-48DF-A71F-3FBEEDBD119C}" presName="composite" presStyleCnt="0"/>
      <dgm:spPr/>
    </dgm:pt>
    <dgm:pt modelId="{A116DA0C-64D3-4F9A-A8CE-B382C17AF08F}" type="pres">
      <dgm:prSet presAssocID="{2F8950B1-85B2-48DF-A71F-3FBEEDBD119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D6C2CF5-4B0C-492C-9B35-992369873D29}" type="pres">
      <dgm:prSet presAssocID="{2F8950B1-85B2-48DF-A71F-3FBEEDBD119C}" presName="descendantText" presStyleLbl="alignAcc1" presStyleIdx="1" presStyleCnt="3">
        <dgm:presLayoutVars>
          <dgm:bulletEnabled val="1"/>
        </dgm:presLayoutVars>
      </dgm:prSet>
      <dgm:spPr/>
    </dgm:pt>
    <dgm:pt modelId="{2D0D256D-5158-4DF6-A226-823A1476CE21}" type="pres">
      <dgm:prSet presAssocID="{23F111C9-E6E2-450C-A879-61AF0CD2BB38}" presName="sp" presStyleCnt="0"/>
      <dgm:spPr/>
    </dgm:pt>
    <dgm:pt modelId="{807C7AC2-3090-444D-9C82-89DC70DB79C0}" type="pres">
      <dgm:prSet presAssocID="{45EE4002-9F94-4A84-9D82-B3DEF48084A5}" presName="composite" presStyleCnt="0"/>
      <dgm:spPr/>
    </dgm:pt>
    <dgm:pt modelId="{79F65B62-CE16-49B1-B087-0EBE810E24B5}" type="pres">
      <dgm:prSet presAssocID="{45EE4002-9F94-4A84-9D82-B3DEF48084A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6BA39D5-2D36-4BEE-A75E-4A4CDFFEDE85}" type="pres">
      <dgm:prSet presAssocID="{45EE4002-9F94-4A84-9D82-B3DEF48084A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EDEE615-C746-48CF-8427-C9D7DA97D05C}" type="presOf" srcId="{DEF2A509-A6DF-4DD3-BB5C-443699FF308C}" destId="{033C2797-D66D-4EC1-87FD-970B5E901BE8}" srcOrd="0" destOrd="0" presId="urn:microsoft.com/office/officeart/2005/8/layout/chevron2"/>
    <dgm:cxn modelId="{636CD418-EDA9-4ABC-8C9F-57F24556EF9A}" type="presOf" srcId="{45EE4002-9F94-4A84-9D82-B3DEF48084A5}" destId="{79F65B62-CE16-49B1-B087-0EBE810E24B5}" srcOrd="0" destOrd="0" presId="urn:microsoft.com/office/officeart/2005/8/layout/chevron2"/>
    <dgm:cxn modelId="{E8D41B19-EEB2-4D6D-931C-E9267C6903B7}" type="presOf" srcId="{5E7E00BD-0E97-46B3-9959-40F19520D617}" destId="{459E4BB5-5461-40AA-8E46-F8660886559A}" srcOrd="0" destOrd="0" presId="urn:microsoft.com/office/officeart/2005/8/layout/chevron2"/>
    <dgm:cxn modelId="{C4EE501C-9C92-4984-96C1-E49392E06236}" srcId="{ED3106C7-A91E-438D-B592-7404F20C3A80}" destId="{DEF2A509-A6DF-4DD3-BB5C-443699FF308C}" srcOrd="0" destOrd="0" parTransId="{C5162209-C160-4B9C-95DD-D8E32558E3B0}" sibTransId="{51B87A92-A4C1-477C-97E0-25711176B606}"/>
    <dgm:cxn modelId="{A4B7C91F-B37D-423C-968D-E826A1E25A59}" type="presOf" srcId="{ED3106C7-A91E-438D-B592-7404F20C3A80}" destId="{9B0BCAFF-225A-4BA8-BA3B-F0838017EB13}" srcOrd="0" destOrd="0" presId="urn:microsoft.com/office/officeart/2005/8/layout/chevron2"/>
    <dgm:cxn modelId="{B4929020-1323-46C0-B3A1-5BC4D837226A}" srcId="{DEF2A509-A6DF-4DD3-BB5C-443699FF308C}" destId="{0C91CFC7-CE49-4530-9B38-82FEAA24CB7E}" srcOrd="1" destOrd="0" parTransId="{12B1111E-5981-46D7-BBFF-93C2CA8E9806}" sibTransId="{7831736B-B7A5-42DB-811B-0ED8F87407EC}"/>
    <dgm:cxn modelId="{9C0A3325-D181-41A8-B528-8AD4C47183CD}" type="presOf" srcId="{DBDBA59B-0072-41F0-8DE5-A66DF72EA769}" destId="{FD6C2CF5-4B0C-492C-9B35-992369873D29}" srcOrd="0" destOrd="1" presId="urn:microsoft.com/office/officeart/2005/8/layout/chevron2"/>
    <dgm:cxn modelId="{F94DE726-42B0-4623-A509-07A472A98800}" srcId="{45EE4002-9F94-4A84-9D82-B3DEF48084A5}" destId="{B368AF42-7F82-4C8C-9623-8F6E8FB9CC08}" srcOrd="1" destOrd="0" parTransId="{194B7C87-89CC-4EC5-B15B-FFFA3B515819}" sibTransId="{CF537BE3-4398-4083-A56D-22409FEB1BB8}"/>
    <dgm:cxn modelId="{032B0028-5898-430A-AADD-A308E9BB6A72}" type="presOf" srcId="{5B29148C-590A-4E66-97F3-905284A25C37}" destId="{FD6C2CF5-4B0C-492C-9B35-992369873D29}" srcOrd="0" destOrd="0" presId="urn:microsoft.com/office/officeart/2005/8/layout/chevron2"/>
    <dgm:cxn modelId="{07BE2A2C-F06A-4868-874C-06079EF4F06A}" type="presOf" srcId="{A203A450-287E-4AE9-A7EB-D6C4620AB90F}" destId="{FD6C2CF5-4B0C-492C-9B35-992369873D29}" srcOrd="0" destOrd="2" presId="urn:microsoft.com/office/officeart/2005/8/layout/chevron2"/>
    <dgm:cxn modelId="{F5DC7041-6EF3-4C11-8C8D-475E359AAE5D}" srcId="{ED3106C7-A91E-438D-B592-7404F20C3A80}" destId="{2F8950B1-85B2-48DF-A71F-3FBEEDBD119C}" srcOrd="1" destOrd="0" parTransId="{1F73B54C-6C34-4774-BF96-5F46DEAD3A14}" sibTransId="{23F111C9-E6E2-450C-A879-61AF0CD2BB38}"/>
    <dgm:cxn modelId="{606A5C44-3C8F-4162-B249-E6C3F6C0EA60}" srcId="{2F8950B1-85B2-48DF-A71F-3FBEEDBD119C}" destId="{A203A450-287E-4AE9-A7EB-D6C4620AB90F}" srcOrd="2" destOrd="0" parTransId="{4B4CE982-5344-4FA6-B2ED-A0E45E2329E4}" sibTransId="{9629E9BB-5E47-40B3-8902-64FCFFCB9490}"/>
    <dgm:cxn modelId="{77A55351-442F-42A7-BA20-2D5D5D752C16}" srcId="{2F8950B1-85B2-48DF-A71F-3FBEEDBD119C}" destId="{DBDBA59B-0072-41F0-8DE5-A66DF72EA769}" srcOrd="1" destOrd="0" parTransId="{A751ABAC-C6A1-434E-B06B-214B84AC0404}" sibTransId="{22495371-0458-4D0D-B8C0-61E4B73121DB}"/>
    <dgm:cxn modelId="{67856E71-AC83-4373-AFD0-07F2E7010792}" type="presOf" srcId="{E1F6F21C-C2A2-437C-A877-C4D0E6F622EF}" destId="{A6BA39D5-2D36-4BEE-A75E-4A4CDFFEDE85}" srcOrd="0" destOrd="2" presId="urn:microsoft.com/office/officeart/2005/8/layout/chevron2"/>
    <dgm:cxn modelId="{7A75DB76-E463-4D71-A5A8-BB066A607B70}" srcId="{DEF2A509-A6DF-4DD3-BB5C-443699FF308C}" destId="{02E52C3F-BCD2-4631-A68B-F9574FFE8416}" srcOrd="2" destOrd="0" parTransId="{44D28034-8547-4263-80D8-A74E5F65321B}" sibTransId="{DC6F657C-DB79-464F-88B6-E2BBD86D2C61}"/>
    <dgm:cxn modelId="{06DDC38D-1074-4CB0-BE96-004F2CA5A2D4}" type="presOf" srcId="{0C91CFC7-CE49-4530-9B38-82FEAA24CB7E}" destId="{459E4BB5-5461-40AA-8E46-F8660886559A}" srcOrd="0" destOrd="1" presId="urn:microsoft.com/office/officeart/2005/8/layout/chevron2"/>
    <dgm:cxn modelId="{DF52E98F-D062-4887-8212-26CE084E7401}" type="presOf" srcId="{DDC87B55-F4D8-4A8F-9ED2-2EE55F05591E}" destId="{A6BA39D5-2D36-4BEE-A75E-4A4CDFFEDE85}" srcOrd="0" destOrd="0" presId="urn:microsoft.com/office/officeart/2005/8/layout/chevron2"/>
    <dgm:cxn modelId="{8240F99A-65F0-46AF-BE72-32DC33D2BC48}" srcId="{ED3106C7-A91E-438D-B592-7404F20C3A80}" destId="{45EE4002-9F94-4A84-9D82-B3DEF48084A5}" srcOrd="2" destOrd="0" parTransId="{78A2E689-A973-4018-A780-14D6B0A4B48B}" sibTransId="{31AE8429-6936-44B4-BFA8-634594ABB0C3}"/>
    <dgm:cxn modelId="{074C64A9-FF42-4ECA-AB0A-B54020B70D69}" srcId="{DEF2A509-A6DF-4DD3-BB5C-443699FF308C}" destId="{5E7E00BD-0E97-46B3-9959-40F19520D617}" srcOrd="0" destOrd="0" parTransId="{7DC7E108-A926-46F9-B674-783E3ADBFD4B}" sibTransId="{3CEE7A34-56E5-4CBC-8759-5710CFAC76A2}"/>
    <dgm:cxn modelId="{9686F0AA-F69F-4667-A57D-C49A4B986F4F}" srcId="{2F8950B1-85B2-48DF-A71F-3FBEEDBD119C}" destId="{5B29148C-590A-4E66-97F3-905284A25C37}" srcOrd="0" destOrd="0" parTransId="{8C188F43-3125-4885-8EB0-AF9FB1A02100}" sibTransId="{ECBFDE84-B31D-48B3-B1E7-E4C8396C593D}"/>
    <dgm:cxn modelId="{002252AB-156D-4E4B-9A23-BB77DC5F51E2}" srcId="{45EE4002-9F94-4A84-9D82-B3DEF48084A5}" destId="{E1F6F21C-C2A2-437C-A877-C4D0E6F622EF}" srcOrd="2" destOrd="0" parTransId="{73AC5056-8C44-4ECF-A0C7-D9AD88BC379C}" sibTransId="{E3FB466A-B412-4D72-9796-39BC0C7B0B7C}"/>
    <dgm:cxn modelId="{0C4EFEC2-A8E3-4361-A804-02D9C01CBED0}" srcId="{45EE4002-9F94-4A84-9D82-B3DEF48084A5}" destId="{DDC87B55-F4D8-4A8F-9ED2-2EE55F05591E}" srcOrd="0" destOrd="0" parTransId="{0C08A656-91D5-4206-88FC-104B9903B65C}" sibTransId="{41977D53-46A8-411E-94D7-9BC0F08CCC2E}"/>
    <dgm:cxn modelId="{212667CD-3D6F-440B-BCD9-460338022973}" type="presOf" srcId="{B368AF42-7F82-4C8C-9623-8F6E8FB9CC08}" destId="{A6BA39D5-2D36-4BEE-A75E-4A4CDFFEDE85}" srcOrd="0" destOrd="1" presId="urn:microsoft.com/office/officeart/2005/8/layout/chevron2"/>
    <dgm:cxn modelId="{18FD5CCE-C5D8-4848-884C-E6B11B74FC72}" type="presOf" srcId="{02E52C3F-BCD2-4631-A68B-F9574FFE8416}" destId="{459E4BB5-5461-40AA-8E46-F8660886559A}" srcOrd="0" destOrd="2" presId="urn:microsoft.com/office/officeart/2005/8/layout/chevron2"/>
    <dgm:cxn modelId="{3E0B06E0-8EA4-4571-BE71-E96B9E9B523F}" type="presOf" srcId="{2F8950B1-85B2-48DF-A71F-3FBEEDBD119C}" destId="{A116DA0C-64D3-4F9A-A8CE-B382C17AF08F}" srcOrd="0" destOrd="0" presId="urn:microsoft.com/office/officeart/2005/8/layout/chevron2"/>
    <dgm:cxn modelId="{1EC05EE9-58F6-4896-8772-D3B9737D0021}" type="presParOf" srcId="{9B0BCAFF-225A-4BA8-BA3B-F0838017EB13}" destId="{A14DCABA-476F-4085-9C81-F0371008BE06}" srcOrd="0" destOrd="0" presId="urn:microsoft.com/office/officeart/2005/8/layout/chevron2"/>
    <dgm:cxn modelId="{F6413374-ECB5-4CAE-98E9-1078FDF540B7}" type="presParOf" srcId="{A14DCABA-476F-4085-9C81-F0371008BE06}" destId="{033C2797-D66D-4EC1-87FD-970B5E901BE8}" srcOrd="0" destOrd="0" presId="urn:microsoft.com/office/officeart/2005/8/layout/chevron2"/>
    <dgm:cxn modelId="{0342C27E-2DC5-422A-BCB2-70ACC5F4E2A5}" type="presParOf" srcId="{A14DCABA-476F-4085-9C81-F0371008BE06}" destId="{459E4BB5-5461-40AA-8E46-F8660886559A}" srcOrd="1" destOrd="0" presId="urn:microsoft.com/office/officeart/2005/8/layout/chevron2"/>
    <dgm:cxn modelId="{FFD8FDE9-0008-4AA9-9DD5-983E58EBD175}" type="presParOf" srcId="{9B0BCAFF-225A-4BA8-BA3B-F0838017EB13}" destId="{D0EF170E-FFDB-41DF-B651-553A582E975C}" srcOrd="1" destOrd="0" presId="urn:microsoft.com/office/officeart/2005/8/layout/chevron2"/>
    <dgm:cxn modelId="{73EBA8F1-BB94-4A87-A72A-7D71BFC8BB3A}" type="presParOf" srcId="{9B0BCAFF-225A-4BA8-BA3B-F0838017EB13}" destId="{DEAEE364-72FC-4C2A-90C4-1188FB399148}" srcOrd="2" destOrd="0" presId="urn:microsoft.com/office/officeart/2005/8/layout/chevron2"/>
    <dgm:cxn modelId="{9750EB93-CDB5-4E3B-9EBB-884ECAF8D2FE}" type="presParOf" srcId="{DEAEE364-72FC-4C2A-90C4-1188FB399148}" destId="{A116DA0C-64D3-4F9A-A8CE-B382C17AF08F}" srcOrd="0" destOrd="0" presId="urn:microsoft.com/office/officeart/2005/8/layout/chevron2"/>
    <dgm:cxn modelId="{F3075F65-FE0B-4B0D-B8D1-09C419F3759F}" type="presParOf" srcId="{DEAEE364-72FC-4C2A-90C4-1188FB399148}" destId="{FD6C2CF5-4B0C-492C-9B35-992369873D29}" srcOrd="1" destOrd="0" presId="urn:microsoft.com/office/officeart/2005/8/layout/chevron2"/>
    <dgm:cxn modelId="{FDCA7682-5E2C-45A3-B6FF-20F369E6A0BD}" type="presParOf" srcId="{9B0BCAFF-225A-4BA8-BA3B-F0838017EB13}" destId="{2D0D256D-5158-4DF6-A226-823A1476CE21}" srcOrd="3" destOrd="0" presId="urn:microsoft.com/office/officeart/2005/8/layout/chevron2"/>
    <dgm:cxn modelId="{9C3E98BF-1523-447B-AE5C-F5AC69A914CE}" type="presParOf" srcId="{9B0BCAFF-225A-4BA8-BA3B-F0838017EB13}" destId="{807C7AC2-3090-444D-9C82-89DC70DB79C0}" srcOrd="4" destOrd="0" presId="urn:microsoft.com/office/officeart/2005/8/layout/chevron2"/>
    <dgm:cxn modelId="{1A6CFFD1-98C4-4AF5-8C53-ACE397D1334C}" type="presParOf" srcId="{807C7AC2-3090-444D-9C82-89DC70DB79C0}" destId="{79F65B62-CE16-49B1-B087-0EBE810E24B5}" srcOrd="0" destOrd="0" presId="urn:microsoft.com/office/officeart/2005/8/layout/chevron2"/>
    <dgm:cxn modelId="{65AFBEA2-DE71-4A97-B1DC-1D6838B834C6}" type="presParOf" srcId="{807C7AC2-3090-444D-9C82-89DC70DB79C0}" destId="{A6BA39D5-2D36-4BEE-A75E-4A4CDFFEDE8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A82FAD-1DB4-4959-825C-B079FF40A7CB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B234B2-E6B2-4A96-A5E4-59A6C46A8672}">
      <dgm:prSet phldrT="[Text]"/>
      <dgm:spPr/>
      <dgm:t>
        <a:bodyPr/>
        <a:lstStyle/>
        <a:p>
          <a:r>
            <a:rPr lang="en-US" dirty="0"/>
            <a:t>Year 1</a:t>
          </a:r>
        </a:p>
      </dgm:t>
    </dgm:pt>
    <dgm:pt modelId="{022342CE-D09B-4427-AAC9-89D1140B5507}" type="parTrans" cxnId="{F44BABE0-A81A-4CD8-ACF8-23A1C88CD49F}">
      <dgm:prSet/>
      <dgm:spPr/>
      <dgm:t>
        <a:bodyPr/>
        <a:lstStyle/>
        <a:p>
          <a:endParaRPr lang="en-US"/>
        </a:p>
      </dgm:t>
    </dgm:pt>
    <dgm:pt modelId="{9849EA54-E971-4F3D-8AD2-7F3380FCADD2}" type="sibTrans" cxnId="{F44BABE0-A81A-4CD8-ACF8-23A1C88CD49F}">
      <dgm:prSet/>
      <dgm:spPr/>
      <dgm:t>
        <a:bodyPr/>
        <a:lstStyle/>
        <a:p>
          <a:endParaRPr lang="en-US"/>
        </a:p>
      </dgm:t>
    </dgm:pt>
    <dgm:pt modelId="{60A9F64D-6827-48A2-80B1-6D5F30061B06}">
      <dgm:prSet phldrT="[Text]" custT="1"/>
      <dgm:spPr/>
      <dgm:t>
        <a:bodyPr/>
        <a:lstStyle/>
        <a:p>
          <a:pPr algn="l"/>
          <a:r>
            <a:rPr lang="en-US" sz="1400" dirty="0"/>
            <a:t>Educate and Build Culture</a:t>
          </a:r>
        </a:p>
        <a:p>
          <a:pPr algn="l"/>
          <a:r>
            <a:rPr lang="en-US" sz="1200" dirty="0"/>
            <a:t>- CEO support</a:t>
          </a:r>
        </a:p>
        <a:p>
          <a:pPr algn="l"/>
          <a:r>
            <a:rPr lang="en-US" sz="1200" dirty="0"/>
            <a:t>- Onsite Screenings</a:t>
          </a:r>
        </a:p>
        <a:p>
          <a:pPr algn="l"/>
          <a:r>
            <a:rPr lang="en-US" sz="1200" dirty="0"/>
            <a:t>- Culture Audit</a:t>
          </a:r>
        </a:p>
        <a:p>
          <a:pPr algn="l"/>
          <a:r>
            <a:rPr lang="en-US" sz="1200" dirty="0"/>
            <a:t>-Health and Wellness Resources</a:t>
          </a:r>
        </a:p>
        <a:p>
          <a:pPr algn="l"/>
          <a:r>
            <a:rPr lang="en-US" sz="1200" dirty="0"/>
            <a:t>-Policy Augmentation</a:t>
          </a:r>
        </a:p>
        <a:p>
          <a:pPr algn="l"/>
          <a:r>
            <a:rPr lang="en-US" sz="1200" dirty="0"/>
            <a:t>- Educational Events</a:t>
          </a:r>
        </a:p>
        <a:p>
          <a:pPr algn="r"/>
          <a:endParaRPr lang="en-US" sz="1700" dirty="0"/>
        </a:p>
      </dgm:t>
    </dgm:pt>
    <dgm:pt modelId="{FD377A80-5778-4518-ADB2-73BA910B31A5}" type="parTrans" cxnId="{E6601EA2-31D7-4E11-9C74-1A42AD35538D}">
      <dgm:prSet/>
      <dgm:spPr/>
      <dgm:t>
        <a:bodyPr/>
        <a:lstStyle/>
        <a:p>
          <a:endParaRPr lang="en-US"/>
        </a:p>
      </dgm:t>
    </dgm:pt>
    <dgm:pt modelId="{9AC3E67F-0FF5-4F72-8176-D764E1AAC1F9}" type="sibTrans" cxnId="{E6601EA2-31D7-4E11-9C74-1A42AD35538D}">
      <dgm:prSet/>
      <dgm:spPr/>
      <dgm:t>
        <a:bodyPr/>
        <a:lstStyle/>
        <a:p>
          <a:endParaRPr lang="en-US"/>
        </a:p>
      </dgm:t>
    </dgm:pt>
    <dgm:pt modelId="{59CFCF03-7E3E-4787-BD80-F9E338ACB83A}">
      <dgm:prSet phldrT="[Text]"/>
      <dgm:spPr/>
      <dgm:t>
        <a:bodyPr/>
        <a:lstStyle/>
        <a:p>
          <a:r>
            <a:rPr lang="en-US" dirty="0"/>
            <a:t>Year 2</a:t>
          </a:r>
        </a:p>
      </dgm:t>
    </dgm:pt>
    <dgm:pt modelId="{9F58415C-019F-449B-AE43-410C32878B10}" type="parTrans" cxnId="{0CF26DEF-A0BB-4ECB-8C67-7816D52A06CA}">
      <dgm:prSet/>
      <dgm:spPr/>
      <dgm:t>
        <a:bodyPr/>
        <a:lstStyle/>
        <a:p>
          <a:endParaRPr lang="en-US"/>
        </a:p>
      </dgm:t>
    </dgm:pt>
    <dgm:pt modelId="{2044ADBF-0DB5-4DC0-BB22-F850A8DCBD4A}" type="sibTrans" cxnId="{0CF26DEF-A0BB-4ECB-8C67-7816D52A06CA}">
      <dgm:prSet/>
      <dgm:spPr/>
      <dgm:t>
        <a:bodyPr/>
        <a:lstStyle/>
        <a:p>
          <a:endParaRPr lang="en-US"/>
        </a:p>
      </dgm:t>
    </dgm:pt>
    <dgm:pt modelId="{CC548A93-6DC1-4784-8756-F51B4DEC725B}">
      <dgm:prSet phldrT="[Text]" custT="1"/>
      <dgm:spPr/>
      <dgm:t>
        <a:bodyPr/>
        <a:lstStyle/>
        <a:p>
          <a:pPr algn="l"/>
          <a:r>
            <a:rPr lang="en-US" sz="1400" dirty="0"/>
            <a:t>Increase Engagement</a:t>
          </a:r>
        </a:p>
        <a:p>
          <a:pPr algn="l"/>
          <a:r>
            <a:rPr lang="en-US" sz="1200" dirty="0"/>
            <a:t>- Build Wellness Volunteer Group</a:t>
          </a:r>
        </a:p>
        <a:p>
          <a:pPr algn="l"/>
          <a:r>
            <a:rPr lang="en-US" sz="1200" dirty="0"/>
            <a:t>- Shift self care responsibility to employee</a:t>
          </a:r>
        </a:p>
        <a:p>
          <a:pPr algn="l"/>
          <a:r>
            <a:rPr lang="en-US" sz="1200" dirty="0"/>
            <a:t>- Choose appropriate interventions for addressing specific health concerns for population</a:t>
          </a:r>
        </a:p>
      </dgm:t>
    </dgm:pt>
    <dgm:pt modelId="{12A1A428-7ABD-4357-AE72-22814B46EB0F}" type="parTrans" cxnId="{FD14D296-442C-443E-8077-14276757A325}">
      <dgm:prSet/>
      <dgm:spPr/>
      <dgm:t>
        <a:bodyPr/>
        <a:lstStyle/>
        <a:p>
          <a:endParaRPr lang="en-US"/>
        </a:p>
      </dgm:t>
    </dgm:pt>
    <dgm:pt modelId="{7E4058F3-FC18-4F8A-B66A-9F18E815AA7D}" type="sibTrans" cxnId="{FD14D296-442C-443E-8077-14276757A325}">
      <dgm:prSet/>
      <dgm:spPr/>
      <dgm:t>
        <a:bodyPr/>
        <a:lstStyle/>
        <a:p>
          <a:endParaRPr lang="en-US"/>
        </a:p>
      </dgm:t>
    </dgm:pt>
    <dgm:pt modelId="{D2589E8D-4121-4395-8F61-A83EA4F4F197}">
      <dgm:prSet phldrT="[Text]"/>
      <dgm:spPr/>
      <dgm:t>
        <a:bodyPr/>
        <a:lstStyle/>
        <a:p>
          <a:r>
            <a:rPr lang="en-US" dirty="0"/>
            <a:t>Year 3</a:t>
          </a:r>
        </a:p>
      </dgm:t>
    </dgm:pt>
    <dgm:pt modelId="{4026C10F-9F32-481F-BFA9-F9D1935C36AF}" type="parTrans" cxnId="{10B1CF4E-96F0-40AC-86D7-E4B27B09B9EA}">
      <dgm:prSet/>
      <dgm:spPr/>
      <dgm:t>
        <a:bodyPr/>
        <a:lstStyle/>
        <a:p>
          <a:endParaRPr lang="en-US"/>
        </a:p>
      </dgm:t>
    </dgm:pt>
    <dgm:pt modelId="{20052E5C-62BE-4ACE-8149-BA50503E7433}" type="sibTrans" cxnId="{10B1CF4E-96F0-40AC-86D7-E4B27B09B9EA}">
      <dgm:prSet/>
      <dgm:spPr/>
      <dgm:t>
        <a:bodyPr/>
        <a:lstStyle/>
        <a:p>
          <a:endParaRPr lang="en-US"/>
        </a:p>
      </dgm:t>
    </dgm:pt>
    <dgm:pt modelId="{9D250267-78A1-4774-8E10-AE2B17F6A1C3}">
      <dgm:prSet phldrT="[Text]" custT="1"/>
      <dgm:spPr/>
      <dgm:t>
        <a:bodyPr/>
        <a:lstStyle/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dirty="0"/>
            <a:t>Sustain Program Outcomes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/>
            <a:t>- Integrate programming into other change levers in organization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/>
            <a:t>-Integrate with benefits plan design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/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dirty="0"/>
            <a:t>- Wellness message comes from Wellness Volunteers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2BBE06D-33F5-4A8B-B936-28B4C7421F2F}" type="parTrans" cxnId="{56DF62D4-6D18-4E3D-BBE3-E15897D5A0C0}">
      <dgm:prSet/>
      <dgm:spPr/>
      <dgm:t>
        <a:bodyPr/>
        <a:lstStyle/>
        <a:p>
          <a:endParaRPr lang="en-US"/>
        </a:p>
      </dgm:t>
    </dgm:pt>
    <dgm:pt modelId="{0207E3ED-77E2-4CE4-84AF-BE5720B7FA6F}" type="sibTrans" cxnId="{56DF62D4-6D18-4E3D-BBE3-E15897D5A0C0}">
      <dgm:prSet/>
      <dgm:spPr/>
      <dgm:t>
        <a:bodyPr/>
        <a:lstStyle/>
        <a:p>
          <a:endParaRPr lang="en-US"/>
        </a:p>
      </dgm:t>
    </dgm:pt>
    <dgm:pt modelId="{8EB59840-07C5-4D7F-8BE8-31C311568CA8}" type="pres">
      <dgm:prSet presAssocID="{07A82FAD-1DB4-4959-825C-B079FF40A7CB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6A922550-5733-4551-AC28-AC34160BFE52}" type="pres">
      <dgm:prSet presAssocID="{D2589E8D-4121-4395-8F61-A83EA4F4F197}" presName="ChildAccent3" presStyleCnt="0"/>
      <dgm:spPr/>
    </dgm:pt>
    <dgm:pt modelId="{EFD844CC-C508-4E0D-BFF6-B6F8BF37A576}" type="pres">
      <dgm:prSet presAssocID="{D2589E8D-4121-4395-8F61-A83EA4F4F197}" presName="ChildAccent" presStyleLbl="alignImgPlace1" presStyleIdx="0" presStyleCnt="3" custScaleX="121692" custScaleY="94295" custLinFactNeighborX="3675" custLinFactNeighborY="-3304"/>
      <dgm:spPr/>
    </dgm:pt>
    <dgm:pt modelId="{92BEA112-BA42-4E7E-9E08-A2CF1A714910}" type="pres">
      <dgm:prSet presAssocID="{D2589E8D-4121-4395-8F61-A83EA4F4F197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CD58303-53EA-45A1-8395-74803A645355}" type="pres">
      <dgm:prSet presAssocID="{D2589E8D-4121-4395-8F61-A83EA4F4F197}" presName="Parent3" presStyleLbl="node1" presStyleIdx="0" presStyleCnt="3" custScaleX="118887" custLinFactNeighborX="5775" custLinFactNeighborY="-6680">
        <dgm:presLayoutVars>
          <dgm:chMax val="2"/>
          <dgm:chPref val="1"/>
          <dgm:bulletEnabled val="1"/>
        </dgm:presLayoutVars>
      </dgm:prSet>
      <dgm:spPr/>
    </dgm:pt>
    <dgm:pt modelId="{81E189FB-90E0-4AAA-B2B9-DFFD2B01DCE1}" type="pres">
      <dgm:prSet presAssocID="{59CFCF03-7E3E-4787-BD80-F9E338ACB83A}" presName="ChildAccent2" presStyleCnt="0"/>
      <dgm:spPr/>
    </dgm:pt>
    <dgm:pt modelId="{DDE17ED2-F098-4B17-A9B4-76CA5CBBB8E4}" type="pres">
      <dgm:prSet presAssocID="{59CFCF03-7E3E-4787-BD80-F9E338ACB83A}" presName="ChildAccent" presStyleLbl="alignImgPlace1" presStyleIdx="1" presStyleCnt="3" custScaleX="114858" custLinFactNeighborX="-11025" custLinFactNeighborY="-1016"/>
      <dgm:spPr/>
    </dgm:pt>
    <dgm:pt modelId="{F73C833C-9336-43AE-8BEB-1176B0D33358}" type="pres">
      <dgm:prSet presAssocID="{59CFCF03-7E3E-4787-BD80-F9E338ACB83A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4742AC2-E034-48E1-89DF-3D9DBF275530}" type="pres">
      <dgm:prSet presAssocID="{59CFCF03-7E3E-4787-BD80-F9E338ACB83A}" presName="Parent2" presStyleLbl="node1" presStyleIdx="1" presStyleCnt="3" custScaleX="113106" custLinFactNeighborX="-10501" custLinFactNeighborY="-6616">
        <dgm:presLayoutVars>
          <dgm:chMax val="2"/>
          <dgm:chPref val="1"/>
          <dgm:bulletEnabled val="1"/>
        </dgm:presLayoutVars>
      </dgm:prSet>
      <dgm:spPr/>
    </dgm:pt>
    <dgm:pt modelId="{D9C89798-70CC-4017-99B1-515016584118}" type="pres">
      <dgm:prSet presAssocID="{00B234B2-E6B2-4A96-A5E4-59A6C46A8672}" presName="ChildAccent1" presStyleCnt="0"/>
      <dgm:spPr/>
    </dgm:pt>
    <dgm:pt modelId="{82481503-DA75-4967-B4FB-C47F329AAA3D}" type="pres">
      <dgm:prSet presAssocID="{00B234B2-E6B2-4A96-A5E4-59A6C46A8672}" presName="ChildAccent" presStyleLbl="alignImgPlace1" presStyleIdx="2" presStyleCnt="3" custScaleX="118178" custLinFactNeighborX="-26255" custLinFactNeighborY="324"/>
      <dgm:spPr/>
    </dgm:pt>
    <dgm:pt modelId="{30F6A50D-565D-430E-B0D6-E7155E65D4B5}" type="pres">
      <dgm:prSet presAssocID="{00B234B2-E6B2-4A96-A5E4-59A6C46A8672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F53856D-5E6E-4A32-A58A-B0B640EFCEE5}" type="pres">
      <dgm:prSet presAssocID="{00B234B2-E6B2-4A96-A5E4-59A6C46A8672}" presName="Parent1" presStyleLbl="node1" presStyleIdx="2" presStyleCnt="3" custScaleX="117965" custLinFactNeighborX="-26255" custLinFactNeighborY="1653">
        <dgm:presLayoutVars>
          <dgm:chMax val="2"/>
          <dgm:chPref val="1"/>
          <dgm:bulletEnabled val="1"/>
        </dgm:presLayoutVars>
      </dgm:prSet>
      <dgm:spPr/>
    </dgm:pt>
  </dgm:ptLst>
  <dgm:cxnLst>
    <dgm:cxn modelId="{09939219-3A8D-4C9A-8DC6-4357906B593A}" type="presOf" srcId="{9D250267-78A1-4774-8E10-AE2B17F6A1C3}" destId="{92BEA112-BA42-4E7E-9E08-A2CF1A714910}" srcOrd="1" destOrd="0" presId="urn:microsoft.com/office/officeart/2011/layout/InterconnectedBlockProcess"/>
    <dgm:cxn modelId="{EC7FB12B-1011-4215-893C-FD1FFF09B2EC}" type="presOf" srcId="{00B234B2-E6B2-4A96-A5E4-59A6C46A8672}" destId="{DF53856D-5E6E-4A32-A58A-B0B640EFCEE5}" srcOrd="0" destOrd="0" presId="urn:microsoft.com/office/officeart/2011/layout/InterconnectedBlockProcess"/>
    <dgm:cxn modelId="{57DDAE2F-B741-4C48-BF85-7D8441FDAF02}" type="presOf" srcId="{CC548A93-6DC1-4784-8756-F51B4DEC725B}" destId="{F73C833C-9336-43AE-8BEB-1176B0D33358}" srcOrd="1" destOrd="0" presId="urn:microsoft.com/office/officeart/2011/layout/InterconnectedBlockProcess"/>
    <dgm:cxn modelId="{ABBDA24B-CBEC-4547-9FB7-B7C86130472A}" type="presOf" srcId="{07A82FAD-1DB4-4959-825C-B079FF40A7CB}" destId="{8EB59840-07C5-4D7F-8BE8-31C311568CA8}" srcOrd="0" destOrd="0" presId="urn:microsoft.com/office/officeart/2011/layout/InterconnectedBlockProcess"/>
    <dgm:cxn modelId="{10B1CF4E-96F0-40AC-86D7-E4B27B09B9EA}" srcId="{07A82FAD-1DB4-4959-825C-B079FF40A7CB}" destId="{D2589E8D-4121-4395-8F61-A83EA4F4F197}" srcOrd="2" destOrd="0" parTransId="{4026C10F-9F32-481F-BFA9-F9D1935C36AF}" sibTransId="{20052E5C-62BE-4ACE-8149-BA50503E7433}"/>
    <dgm:cxn modelId="{6EF95751-E319-4F24-BF01-7A4A2BAC07F2}" type="presOf" srcId="{60A9F64D-6827-48A2-80B1-6D5F30061B06}" destId="{82481503-DA75-4967-B4FB-C47F329AAA3D}" srcOrd="0" destOrd="0" presId="urn:microsoft.com/office/officeart/2011/layout/InterconnectedBlockProcess"/>
    <dgm:cxn modelId="{36288156-370E-435B-A2C9-592842F31C84}" type="presOf" srcId="{CC548A93-6DC1-4784-8756-F51B4DEC725B}" destId="{DDE17ED2-F098-4B17-A9B4-76CA5CBBB8E4}" srcOrd="0" destOrd="0" presId="urn:microsoft.com/office/officeart/2011/layout/InterconnectedBlockProcess"/>
    <dgm:cxn modelId="{152E2996-613D-4293-ABBC-17A90DB59DE4}" type="presOf" srcId="{59CFCF03-7E3E-4787-BD80-F9E338ACB83A}" destId="{64742AC2-E034-48E1-89DF-3D9DBF275530}" srcOrd="0" destOrd="0" presId="urn:microsoft.com/office/officeart/2011/layout/InterconnectedBlockProcess"/>
    <dgm:cxn modelId="{FD14D296-442C-443E-8077-14276757A325}" srcId="{59CFCF03-7E3E-4787-BD80-F9E338ACB83A}" destId="{CC548A93-6DC1-4784-8756-F51B4DEC725B}" srcOrd="0" destOrd="0" parTransId="{12A1A428-7ABD-4357-AE72-22814B46EB0F}" sibTransId="{7E4058F3-FC18-4F8A-B66A-9F18E815AA7D}"/>
    <dgm:cxn modelId="{E6601EA2-31D7-4E11-9C74-1A42AD35538D}" srcId="{00B234B2-E6B2-4A96-A5E4-59A6C46A8672}" destId="{60A9F64D-6827-48A2-80B1-6D5F30061B06}" srcOrd="0" destOrd="0" parTransId="{FD377A80-5778-4518-ADB2-73BA910B31A5}" sibTransId="{9AC3E67F-0FF5-4F72-8176-D764E1AAC1F9}"/>
    <dgm:cxn modelId="{460664BC-BB13-4B93-A810-FCA4ED726D80}" type="presOf" srcId="{60A9F64D-6827-48A2-80B1-6D5F30061B06}" destId="{30F6A50D-565D-430E-B0D6-E7155E65D4B5}" srcOrd="1" destOrd="0" presId="urn:microsoft.com/office/officeart/2011/layout/InterconnectedBlockProcess"/>
    <dgm:cxn modelId="{9C105EC9-4CF2-4730-940F-7DA4E334945C}" type="presOf" srcId="{D2589E8D-4121-4395-8F61-A83EA4F4F197}" destId="{2CD58303-53EA-45A1-8395-74803A645355}" srcOrd="0" destOrd="0" presId="urn:microsoft.com/office/officeart/2011/layout/InterconnectedBlockProcess"/>
    <dgm:cxn modelId="{56DF62D4-6D18-4E3D-BBE3-E15897D5A0C0}" srcId="{D2589E8D-4121-4395-8F61-A83EA4F4F197}" destId="{9D250267-78A1-4774-8E10-AE2B17F6A1C3}" srcOrd="0" destOrd="0" parTransId="{C2BBE06D-33F5-4A8B-B936-28B4C7421F2F}" sibTransId="{0207E3ED-77E2-4CE4-84AF-BE5720B7FA6F}"/>
    <dgm:cxn modelId="{848E0FDF-E2C3-4E50-8F7F-673E09CC7802}" type="presOf" srcId="{9D250267-78A1-4774-8E10-AE2B17F6A1C3}" destId="{EFD844CC-C508-4E0D-BFF6-B6F8BF37A576}" srcOrd="0" destOrd="0" presId="urn:microsoft.com/office/officeart/2011/layout/InterconnectedBlockProcess"/>
    <dgm:cxn modelId="{F44BABE0-A81A-4CD8-ACF8-23A1C88CD49F}" srcId="{07A82FAD-1DB4-4959-825C-B079FF40A7CB}" destId="{00B234B2-E6B2-4A96-A5E4-59A6C46A8672}" srcOrd="0" destOrd="0" parTransId="{022342CE-D09B-4427-AAC9-89D1140B5507}" sibTransId="{9849EA54-E971-4F3D-8AD2-7F3380FCADD2}"/>
    <dgm:cxn modelId="{0CF26DEF-A0BB-4ECB-8C67-7816D52A06CA}" srcId="{07A82FAD-1DB4-4959-825C-B079FF40A7CB}" destId="{59CFCF03-7E3E-4787-BD80-F9E338ACB83A}" srcOrd="1" destOrd="0" parTransId="{9F58415C-019F-449B-AE43-410C32878B10}" sibTransId="{2044ADBF-0DB5-4DC0-BB22-F850A8DCBD4A}"/>
    <dgm:cxn modelId="{02845C52-D218-4D8B-A09E-D9F965E2E7F7}" type="presParOf" srcId="{8EB59840-07C5-4D7F-8BE8-31C311568CA8}" destId="{6A922550-5733-4551-AC28-AC34160BFE52}" srcOrd="0" destOrd="0" presId="urn:microsoft.com/office/officeart/2011/layout/InterconnectedBlockProcess"/>
    <dgm:cxn modelId="{5D481131-9690-4E93-B3AB-A09178B8096E}" type="presParOf" srcId="{6A922550-5733-4551-AC28-AC34160BFE52}" destId="{EFD844CC-C508-4E0D-BFF6-B6F8BF37A576}" srcOrd="0" destOrd="0" presId="urn:microsoft.com/office/officeart/2011/layout/InterconnectedBlockProcess"/>
    <dgm:cxn modelId="{7AA72FC6-6B9B-49FD-B771-9FAB538E22D4}" type="presParOf" srcId="{8EB59840-07C5-4D7F-8BE8-31C311568CA8}" destId="{92BEA112-BA42-4E7E-9E08-A2CF1A714910}" srcOrd="1" destOrd="0" presId="urn:microsoft.com/office/officeart/2011/layout/InterconnectedBlockProcess"/>
    <dgm:cxn modelId="{4592BB50-5223-4763-8A7F-EC9029F72F84}" type="presParOf" srcId="{8EB59840-07C5-4D7F-8BE8-31C311568CA8}" destId="{2CD58303-53EA-45A1-8395-74803A645355}" srcOrd="2" destOrd="0" presId="urn:microsoft.com/office/officeart/2011/layout/InterconnectedBlockProcess"/>
    <dgm:cxn modelId="{B495A53B-0ACA-4AC0-B512-476301E6868E}" type="presParOf" srcId="{8EB59840-07C5-4D7F-8BE8-31C311568CA8}" destId="{81E189FB-90E0-4AAA-B2B9-DFFD2B01DCE1}" srcOrd="3" destOrd="0" presId="urn:microsoft.com/office/officeart/2011/layout/InterconnectedBlockProcess"/>
    <dgm:cxn modelId="{0A66ED54-7A3F-4C8C-8F79-EA232E7283A4}" type="presParOf" srcId="{81E189FB-90E0-4AAA-B2B9-DFFD2B01DCE1}" destId="{DDE17ED2-F098-4B17-A9B4-76CA5CBBB8E4}" srcOrd="0" destOrd="0" presId="urn:microsoft.com/office/officeart/2011/layout/InterconnectedBlockProcess"/>
    <dgm:cxn modelId="{37478B31-62F5-4514-B531-8AFE76F2E023}" type="presParOf" srcId="{8EB59840-07C5-4D7F-8BE8-31C311568CA8}" destId="{F73C833C-9336-43AE-8BEB-1176B0D33358}" srcOrd="4" destOrd="0" presId="urn:microsoft.com/office/officeart/2011/layout/InterconnectedBlockProcess"/>
    <dgm:cxn modelId="{A3F7777B-2D36-4659-B0CB-5120C8052081}" type="presParOf" srcId="{8EB59840-07C5-4D7F-8BE8-31C311568CA8}" destId="{64742AC2-E034-48E1-89DF-3D9DBF275530}" srcOrd="5" destOrd="0" presId="urn:microsoft.com/office/officeart/2011/layout/InterconnectedBlockProcess"/>
    <dgm:cxn modelId="{A38575AF-B4C0-453F-ABB7-869FBD91ABAD}" type="presParOf" srcId="{8EB59840-07C5-4D7F-8BE8-31C311568CA8}" destId="{D9C89798-70CC-4017-99B1-515016584118}" srcOrd="6" destOrd="0" presId="urn:microsoft.com/office/officeart/2011/layout/InterconnectedBlockProcess"/>
    <dgm:cxn modelId="{996D4376-6436-4D4C-A604-8D3131AB7821}" type="presParOf" srcId="{D9C89798-70CC-4017-99B1-515016584118}" destId="{82481503-DA75-4967-B4FB-C47F329AAA3D}" srcOrd="0" destOrd="0" presId="urn:microsoft.com/office/officeart/2011/layout/InterconnectedBlockProcess"/>
    <dgm:cxn modelId="{3BBF000C-CF65-40E2-94F6-C1E40DF32921}" type="presParOf" srcId="{8EB59840-07C5-4D7F-8BE8-31C311568CA8}" destId="{30F6A50D-565D-430E-B0D6-E7155E65D4B5}" srcOrd="7" destOrd="0" presId="urn:microsoft.com/office/officeart/2011/layout/InterconnectedBlockProcess"/>
    <dgm:cxn modelId="{F6B658DB-F02D-4D75-8C3D-E926FD982D9E}" type="presParOf" srcId="{8EB59840-07C5-4D7F-8BE8-31C311568CA8}" destId="{DF53856D-5E6E-4A32-A58A-B0B640EFCEE5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3FDB3-5794-4DF0-AD28-7E23EFDFE651}">
      <dsp:nvSpPr>
        <dsp:cNvPr id="0" name=""/>
        <dsp:cNvSpPr/>
      </dsp:nvSpPr>
      <dsp:spPr>
        <a:xfrm>
          <a:off x="0" y="3779928"/>
          <a:ext cx="109728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65B0B-EC1B-4A91-A3F3-7A6DD6292C19}">
      <dsp:nvSpPr>
        <dsp:cNvPr id="0" name=""/>
        <dsp:cNvSpPr/>
      </dsp:nvSpPr>
      <dsp:spPr>
        <a:xfrm>
          <a:off x="0" y="2644318"/>
          <a:ext cx="109728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BF775-9FE6-4EE9-B274-99151FE16EC7}">
      <dsp:nvSpPr>
        <dsp:cNvPr id="0" name=""/>
        <dsp:cNvSpPr/>
      </dsp:nvSpPr>
      <dsp:spPr>
        <a:xfrm>
          <a:off x="0" y="1508708"/>
          <a:ext cx="109728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CD9A6-E258-45CA-B361-31F08A40158E}">
      <dsp:nvSpPr>
        <dsp:cNvPr id="0" name=""/>
        <dsp:cNvSpPr/>
      </dsp:nvSpPr>
      <dsp:spPr>
        <a:xfrm>
          <a:off x="0" y="373098"/>
          <a:ext cx="1097280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CBBC50-B174-47D5-9915-D78842C21C9E}">
      <dsp:nvSpPr>
        <dsp:cNvPr id="0" name=""/>
        <dsp:cNvSpPr/>
      </dsp:nvSpPr>
      <dsp:spPr>
        <a:xfrm>
          <a:off x="2852927" y="803"/>
          <a:ext cx="8119872" cy="372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Role</a:t>
          </a:r>
        </a:p>
      </dsp:txBody>
      <dsp:txXfrm>
        <a:off x="2852927" y="803"/>
        <a:ext cx="8119872" cy="372294"/>
      </dsp:txXfrm>
    </dsp:sp>
    <dsp:sp modelId="{E2B9FBAB-18D8-4523-843F-ACE28E293FD2}">
      <dsp:nvSpPr>
        <dsp:cNvPr id="0" name=""/>
        <dsp:cNvSpPr/>
      </dsp:nvSpPr>
      <dsp:spPr>
        <a:xfrm>
          <a:off x="0" y="803"/>
          <a:ext cx="2852928" cy="3722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Team Member Name</a:t>
          </a:r>
        </a:p>
      </dsp:txBody>
      <dsp:txXfrm>
        <a:off x="18177" y="18980"/>
        <a:ext cx="2816574" cy="354117"/>
      </dsp:txXfrm>
    </dsp:sp>
    <dsp:sp modelId="{D23723B4-6DDF-4407-ADC7-B7CD91873C90}">
      <dsp:nvSpPr>
        <dsp:cNvPr id="0" name=""/>
        <dsp:cNvSpPr/>
      </dsp:nvSpPr>
      <dsp:spPr>
        <a:xfrm>
          <a:off x="0" y="373098"/>
          <a:ext cx="10972800" cy="74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1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2</a:t>
          </a:r>
        </a:p>
      </dsp:txBody>
      <dsp:txXfrm>
        <a:off x="0" y="373098"/>
        <a:ext cx="10972800" cy="744700"/>
      </dsp:txXfrm>
    </dsp:sp>
    <dsp:sp modelId="{065DC8B5-8D51-4440-847D-84D7B6B69244}">
      <dsp:nvSpPr>
        <dsp:cNvPr id="0" name=""/>
        <dsp:cNvSpPr/>
      </dsp:nvSpPr>
      <dsp:spPr>
        <a:xfrm>
          <a:off x="2852927" y="1136413"/>
          <a:ext cx="8119872" cy="372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Role</a:t>
          </a:r>
        </a:p>
      </dsp:txBody>
      <dsp:txXfrm>
        <a:off x="2852927" y="1136413"/>
        <a:ext cx="8119872" cy="372294"/>
      </dsp:txXfrm>
    </dsp:sp>
    <dsp:sp modelId="{83874B48-3E9E-492A-8CA2-4FE66988F6A3}">
      <dsp:nvSpPr>
        <dsp:cNvPr id="0" name=""/>
        <dsp:cNvSpPr/>
      </dsp:nvSpPr>
      <dsp:spPr>
        <a:xfrm>
          <a:off x="0" y="1136413"/>
          <a:ext cx="2852928" cy="3722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Team Member Name</a:t>
          </a:r>
        </a:p>
      </dsp:txBody>
      <dsp:txXfrm>
        <a:off x="18177" y="1154590"/>
        <a:ext cx="2816574" cy="354117"/>
      </dsp:txXfrm>
    </dsp:sp>
    <dsp:sp modelId="{EDC2E516-4AF3-40C7-83F8-06AF269F9E13}">
      <dsp:nvSpPr>
        <dsp:cNvPr id="0" name=""/>
        <dsp:cNvSpPr/>
      </dsp:nvSpPr>
      <dsp:spPr>
        <a:xfrm>
          <a:off x="0" y="1508708"/>
          <a:ext cx="10972800" cy="74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1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2</a:t>
          </a:r>
        </a:p>
      </dsp:txBody>
      <dsp:txXfrm>
        <a:off x="0" y="1508708"/>
        <a:ext cx="10972800" cy="744700"/>
      </dsp:txXfrm>
    </dsp:sp>
    <dsp:sp modelId="{71BD9B0F-F0BB-4613-A222-13C493F49AF3}">
      <dsp:nvSpPr>
        <dsp:cNvPr id="0" name=""/>
        <dsp:cNvSpPr/>
      </dsp:nvSpPr>
      <dsp:spPr>
        <a:xfrm>
          <a:off x="2852927" y="2272023"/>
          <a:ext cx="8119872" cy="372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Role</a:t>
          </a:r>
        </a:p>
      </dsp:txBody>
      <dsp:txXfrm>
        <a:off x="2852927" y="2272023"/>
        <a:ext cx="8119872" cy="372294"/>
      </dsp:txXfrm>
    </dsp:sp>
    <dsp:sp modelId="{4A6CFBDA-DC30-4222-BBDE-16AE31AE7E36}">
      <dsp:nvSpPr>
        <dsp:cNvPr id="0" name=""/>
        <dsp:cNvSpPr/>
      </dsp:nvSpPr>
      <dsp:spPr>
        <a:xfrm>
          <a:off x="0" y="2272023"/>
          <a:ext cx="2852928" cy="3722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Team Member Name</a:t>
          </a:r>
        </a:p>
      </dsp:txBody>
      <dsp:txXfrm>
        <a:off x="18177" y="2290200"/>
        <a:ext cx="2816574" cy="354117"/>
      </dsp:txXfrm>
    </dsp:sp>
    <dsp:sp modelId="{D69DEA55-663C-4081-9E36-30CB83D62736}">
      <dsp:nvSpPr>
        <dsp:cNvPr id="0" name=""/>
        <dsp:cNvSpPr/>
      </dsp:nvSpPr>
      <dsp:spPr>
        <a:xfrm>
          <a:off x="0" y="2644318"/>
          <a:ext cx="10972800" cy="74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1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2</a:t>
          </a:r>
        </a:p>
      </dsp:txBody>
      <dsp:txXfrm>
        <a:off x="0" y="2644318"/>
        <a:ext cx="10972800" cy="744700"/>
      </dsp:txXfrm>
    </dsp:sp>
    <dsp:sp modelId="{57B16FCA-7F30-439A-8949-A36CFD6BC0DF}">
      <dsp:nvSpPr>
        <dsp:cNvPr id="0" name=""/>
        <dsp:cNvSpPr/>
      </dsp:nvSpPr>
      <dsp:spPr>
        <a:xfrm>
          <a:off x="2852927" y="3407633"/>
          <a:ext cx="8119872" cy="372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Role</a:t>
          </a:r>
        </a:p>
      </dsp:txBody>
      <dsp:txXfrm>
        <a:off x="2852927" y="3407633"/>
        <a:ext cx="8119872" cy="372294"/>
      </dsp:txXfrm>
    </dsp:sp>
    <dsp:sp modelId="{17CA001C-0BC8-4319-822D-8BBBBA91BFCB}">
      <dsp:nvSpPr>
        <dsp:cNvPr id="0" name=""/>
        <dsp:cNvSpPr/>
      </dsp:nvSpPr>
      <dsp:spPr>
        <a:xfrm>
          <a:off x="0" y="3407633"/>
          <a:ext cx="2852928" cy="3722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Team Member Name</a:t>
          </a:r>
        </a:p>
      </dsp:txBody>
      <dsp:txXfrm>
        <a:off x="18177" y="3425810"/>
        <a:ext cx="2816574" cy="354117"/>
      </dsp:txXfrm>
    </dsp:sp>
    <dsp:sp modelId="{3B41C5A8-265A-4434-A308-DC756B961CDB}">
      <dsp:nvSpPr>
        <dsp:cNvPr id="0" name=""/>
        <dsp:cNvSpPr/>
      </dsp:nvSpPr>
      <dsp:spPr>
        <a:xfrm>
          <a:off x="0" y="3779928"/>
          <a:ext cx="10972800" cy="74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1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Responsibility 2</a:t>
          </a:r>
        </a:p>
      </dsp:txBody>
      <dsp:txXfrm>
        <a:off x="0" y="3779928"/>
        <a:ext cx="10972800" cy="7447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C2797-D66D-4EC1-87FD-970B5E901BE8}">
      <dsp:nvSpPr>
        <dsp:cNvPr id="0" name=""/>
        <dsp:cNvSpPr/>
      </dsp:nvSpPr>
      <dsp:spPr>
        <a:xfrm rot="5400000">
          <a:off x="-245606" y="246076"/>
          <a:ext cx="1637375" cy="11461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Year 1</a:t>
          </a:r>
        </a:p>
      </dsp:txBody>
      <dsp:txXfrm rot="-5400000">
        <a:off x="1" y="573552"/>
        <a:ext cx="1146163" cy="491212"/>
      </dsp:txXfrm>
    </dsp:sp>
    <dsp:sp modelId="{459E4BB5-5461-40AA-8E46-F8660886559A}">
      <dsp:nvSpPr>
        <dsp:cNvPr id="0" name=""/>
        <dsp:cNvSpPr/>
      </dsp:nvSpPr>
      <dsp:spPr>
        <a:xfrm rot="5400000">
          <a:off x="5527334" y="-4380700"/>
          <a:ext cx="1064294" cy="98266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1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3</a:t>
          </a:r>
        </a:p>
      </dsp:txBody>
      <dsp:txXfrm rot="-5400000">
        <a:off x="1146164" y="52425"/>
        <a:ext cx="9774681" cy="960384"/>
      </dsp:txXfrm>
    </dsp:sp>
    <dsp:sp modelId="{A116DA0C-64D3-4F9A-A8CE-B382C17AF08F}">
      <dsp:nvSpPr>
        <dsp:cNvPr id="0" name=""/>
        <dsp:cNvSpPr/>
      </dsp:nvSpPr>
      <dsp:spPr>
        <a:xfrm rot="5400000">
          <a:off x="-245606" y="1689634"/>
          <a:ext cx="1637375" cy="11461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Year 2</a:t>
          </a:r>
        </a:p>
      </dsp:txBody>
      <dsp:txXfrm rot="-5400000">
        <a:off x="1" y="2017110"/>
        <a:ext cx="1146163" cy="491212"/>
      </dsp:txXfrm>
    </dsp:sp>
    <dsp:sp modelId="{FD6C2CF5-4B0C-492C-9B35-992369873D29}">
      <dsp:nvSpPr>
        <dsp:cNvPr id="0" name=""/>
        <dsp:cNvSpPr/>
      </dsp:nvSpPr>
      <dsp:spPr>
        <a:xfrm rot="5400000">
          <a:off x="5527334" y="-2937142"/>
          <a:ext cx="1064294" cy="98266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3</a:t>
          </a:r>
        </a:p>
      </dsp:txBody>
      <dsp:txXfrm rot="-5400000">
        <a:off x="1146164" y="1495983"/>
        <a:ext cx="9774681" cy="960384"/>
      </dsp:txXfrm>
    </dsp:sp>
    <dsp:sp modelId="{79F65B62-CE16-49B1-B087-0EBE810E24B5}">
      <dsp:nvSpPr>
        <dsp:cNvPr id="0" name=""/>
        <dsp:cNvSpPr/>
      </dsp:nvSpPr>
      <dsp:spPr>
        <a:xfrm rot="5400000">
          <a:off x="-245606" y="3133193"/>
          <a:ext cx="1637375" cy="11461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Year 3</a:t>
          </a:r>
        </a:p>
      </dsp:txBody>
      <dsp:txXfrm rot="-5400000">
        <a:off x="1" y="3460669"/>
        <a:ext cx="1146163" cy="491212"/>
      </dsp:txXfrm>
    </dsp:sp>
    <dsp:sp modelId="{A6BA39D5-2D36-4BEE-A75E-4A4CDFFEDE85}">
      <dsp:nvSpPr>
        <dsp:cNvPr id="0" name=""/>
        <dsp:cNvSpPr/>
      </dsp:nvSpPr>
      <dsp:spPr>
        <a:xfrm rot="5400000">
          <a:off x="5527334" y="-1493584"/>
          <a:ext cx="1064294" cy="98266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Goal 3</a:t>
          </a:r>
        </a:p>
      </dsp:txBody>
      <dsp:txXfrm rot="-5400000">
        <a:off x="1146164" y="2939541"/>
        <a:ext cx="9774681" cy="9603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844CC-C508-4E0D-BFF6-B6F8BF37A576}">
      <dsp:nvSpPr>
        <dsp:cNvPr id="0" name=""/>
        <dsp:cNvSpPr/>
      </dsp:nvSpPr>
      <dsp:spPr>
        <a:xfrm>
          <a:off x="6190840" y="831479"/>
          <a:ext cx="2042742" cy="3517499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Sustain Program Outcomes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Integrate programming into other change levers in organization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kern="1200" dirty="0"/>
            <a:t>-Integrate with benefits plan design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Wellness message comes from Wellness Volunteers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6450089" y="831479"/>
        <a:ext cx="1783492" cy="3517499"/>
      </dsp:txXfrm>
    </dsp:sp>
    <dsp:sp modelId="{2CD58303-53EA-45A1-8395-74803A645355}">
      <dsp:nvSpPr>
        <dsp:cNvPr id="0" name=""/>
        <dsp:cNvSpPr/>
      </dsp:nvSpPr>
      <dsp:spPr>
        <a:xfrm>
          <a:off x="6249633" y="0"/>
          <a:ext cx="1995657" cy="796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Year 3</a:t>
          </a:r>
        </a:p>
      </dsp:txBody>
      <dsp:txXfrm>
        <a:off x="6249633" y="0"/>
        <a:ext cx="1995657" cy="796476"/>
      </dsp:txXfrm>
    </dsp:sp>
    <dsp:sp modelId="{DDE17ED2-F098-4B17-A9B4-76CA5CBBB8E4}">
      <dsp:nvSpPr>
        <dsp:cNvPr id="0" name=""/>
        <dsp:cNvSpPr/>
      </dsp:nvSpPr>
      <dsp:spPr>
        <a:xfrm>
          <a:off x="4322321" y="813125"/>
          <a:ext cx="1928025" cy="3464218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 Engagement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Build Wellness Volunteer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Shift self care responsibility to employee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Choose appropriate interventions for addressing specific health concerns for population</a:t>
          </a:r>
        </a:p>
      </dsp:txBody>
      <dsp:txXfrm>
        <a:off x="4567012" y="813125"/>
        <a:ext cx="1683334" cy="3464218"/>
      </dsp:txXfrm>
    </dsp:sp>
    <dsp:sp modelId="{64742AC2-E034-48E1-89DF-3D9DBF275530}">
      <dsp:nvSpPr>
        <dsp:cNvPr id="0" name=""/>
        <dsp:cNvSpPr/>
      </dsp:nvSpPr>
      <dsp:spPr>
        <a:xfrm>
          <a:off x="4345821" y="138106"/>
          <a:ext cx="1898616" cy="6661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Year 2</a:t>
          </a:r>
        </a:p>
      </dsp:txBody>
      <dsp:txXfrm>
        <a:off x="4345821" y="138106"/>
        <a:ext cx="1898616" cy="666143"/>
      </dsp:txXfrm>
    </dsp:sp>
    <dsp:sp modelId="{82481503-DA75-4967-B4FB-C47F329AAA3D}">
      <dsp:nvSpPr>
        <dsp:cNvPr id="0" name=""/>
        <dsp:cNvSpPr/>
      </dsp:nvSpPr>
      <dsp:spPr>
        <a:xfrm>
          <a:off x="2360185" y="858682"/>
          <a:ext cx="1983755" cy="319767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Educate and Build Culture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CEO support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Onsite Screenings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Culture Audit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-Health and Wellness Resources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-Policy Augmentation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Educational Events</a:t>
          </a:r>
        </a:p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2611949" y="858682"/>
        <a:ext cx="1731992" cy="3197670"/>
      </dsp:txXfrm>
    </dsp:sp>
    <dsp:sp modelId="{DF53856D-5E6E-4A32-A58A-B0B640EFCEE5}">
      <dsp:nvSpPr>
        <dsp:cNvPr id="0" name=""/>
        <dsp:cNvSpPr/>
      </dsp:nvSpPr>
      <dsp:spPr>
        <a:xfrm>
          <a:off x="2361973" y="324038"/>
          <a:ext cx="1980180" cy="533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Year 1</a:t>
          </a:r>
        </a:p>
      </dsp:txBody>
      <dsp:txXfrm>
        <a:off x="2361973" y="324038"/>
        <a:ext cx="1980180" cy="533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171EA-527E-4BA1-8618-06295AD919A0}" type="datetimeFigureOut">
              <a:rPr lang="en-US" smtClean="0"/>
              <a:t>2/17/23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9CDD3-BBF0-47B1-A83A-4A26E882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1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06BD2-0A0B-024E-93BC-FDEA35C237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83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steps for achieving your mission and vision through specific program goals and objectives; what will success look like?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06BD2-0A0B-024E-93BC-FDEA35C237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75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anticipated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06BD2-0A0B-024E-93BC-FDEA35C237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50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06BD2-0A0B-024E-93BC-FDEA35C237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0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all major</a:t>
            </a:r>
            <a:r>
              <a:rPr lang="en-US" baseline="0" dirty="0"/>
              <a:t> communication pieces, events, program launches, etc. to calendar.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06BD2-0A0B-024E-93BC-FDEA35C237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4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93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3247"/>
            <a:ext cx="10972800" cy="4525963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1"/>
              </a:buClr>
              <a:buFont typeface="Arial"/>
              <a:buChar char="›"/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11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60720"/>
            <a:ext cx="5386917" cy="3951285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1"/>
              </a:buClr>
              <a:buFont typeface="Lucida Grande"/>
              <a:buChar char="›"/>
              <a:defRPr sz="2667"/>
            </a:lvl2pPr>
            <a:lvl3pPr>
              <a:buClr>
                <a:schemeClr val="accent1"/>
              </a:buClr>
              <a:defRPr sz="2400"/>
            </a:lvl3pPr>
            <a:lvl4pPr>
              <a:buClr>
                <a:schemeClr val="accent1"/>
              </a:buClr>
              <a:defRPr sz="2133"/>
            </a:lvl4pPr>
            <a:lvl5pPr marL="2743131" indent="-304792">
              <a:buClr>
                <a:schemeClr val="accent1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1660719"/>
            <a:ext cx="5386917" cy="3951288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1"/>
              </a:buClr>
              <a:buFont typeface="Lucida Grande"/>
              <a:buChar char="›"/>
              <a:defRPr sz="2667"/>
            </a:lvl2pPr>
            <a:lvl3pPr>
              <a:buClr>
                <a:schemeClr val="accent1"/>
              </a:buClr>
              <a:defRPr sz="2400"/>
            </a:lvl3pPr>
            <a:lvl4pPr>
              <a:buClr>
                <a:schemeClr val="accent1"/>
              </a:buClr>
              <a:defRPr sz="2133"/>
            </a:lvl4pPr>
            <a:lvl5pPr marL="2743131" indent="-304792">
              <a:buClr>
                <a:schemeClr val="accent1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5B87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393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7423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907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096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"/>
            <a:ext cx="12192000" cy="6855884"/>
          </a:xfrm>
          <a:prstGeom prst="rect">
            <a:avLst/>
          </a:prstGeom>
          <a:solidFill>
            <a:srgbClr val="5B879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rgbClr val="9ABCC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197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5B879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325649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5961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57868"/>
            <a:ext cx="10972800" cy="4525963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1"/>
              </a:buClr>
              <a:buFont typeface="Arial"/>
              <a:buChar char="›"/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5B87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5596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60720"/>
            <a:ext cx="5386917" cy="3951285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1"/>
              </a:buClr>
              <a:buFont typeface="Lucida Grande"/>
              <a:buChar char="›"/>
              <a:defRPr sz="2667"/>
            </a:lvl2pPr>
            <a:lvl3pPr>
              <a:buClr>
                <a:schemeClr val="accent1"/>
              </a:buClr>
              <a:defRPr sz="2400"/>
            </a:lvl3pPr>
            <a:lvl4pPr>
              <a:buClr>
                <a:schemeClr val="accent1"/>
              </a:buClr>
              <a:defRPr sz="2133"/>
            </a:lvl4pPr>
            <a:lvl5pPr marL="2743131" indent="-304792">
              <a:buClr>
                <a:schemeClr val="accent1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1660719"/>
            <a:ext cx="5386917" cy="3951288"/>
          </a:xfrm>
        </p:spPr>
        <p:txBody>
          <a:bodyPr/>
          <a:lstStyle>
            <a:lvl1pPr marL="457189" indent="-457189">
              <a:buClr>
                <a:schemeClr val="accent1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1"/>
              </a:buClr>
              <a:buFont typeface="Lucida Grande"/>
              <a:buChar char="›"/>
              <a:defRPr sz="2667"/>
            </a:lvl2pPr>
            <a:lvl3pPr>
              <a:buClr>
                <a:schemeClr val="accent1"/>
              </a:buClr>
              <a:defRPr sz="2400"/>
            </a:lvl3pPr>
            <a:lvl4pPr>
              <a:buClr>
                <a:schemeClr val="accent1"/>
              </a:buClr>
              <a:defRPr sz="2133"/>
            </a:lvl4pPr>
            <a:lvl5pPr marL="2743131" indent="-304792">
              <a:buClr>
                <a:schemeClr val="accent1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3456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71615" y="4209383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71500" y="5134717"/>
            <a:ext cx="10363200" cy="1062567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408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1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93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25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-1"/>
            <a:ext cx="12192000" cy="6855884"/>
          </a:xfrm>
          <a:prstGeom prst="rect">
            <a:avLst/>
          </a:prstGeom>
          <a:solidFill>
            <a:srgbClr val="9ABCC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accent1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69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9ABCC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325649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4218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rgbClr val="9ABCC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9ABCC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chemeClr val="accent1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6474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68705"/>
            <a:ext cx="10972800" cy="4525963"/>
          </a:xfrm>
        </p:spPr>
        <p:txBody>
          <a:bodyPr/>
          <a:lstStyle>
            <a:lvl1pPr marL="457189" indent="-457189">
              <a:buClr>
                <a:schemeClr val="accent2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2"/>
              </a:buClr>
              <a:buFont typeface="Arial"/>
              <a:buChar char="›"/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9ABCC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6554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709332"/>
            <a:ext cx="6513689" cy="1027293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9ABCC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30547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60720"/>
            <a:ext cx="5386917" cy="3951285"/>
          </a:xfrm>
        </p:spPr>
        <p:txBody>
          <a:bodyPr/>
          <a:lstStyle>
            <a:lvl1pPr marL="457189" indent="-457189">
              <a:buClr>
                <a:schemeClr val="accent2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2"/>
              </a:buClr>
              <a:buFont typeface="Lucida Grande"/>
              <a:buChar char="›"/>
              <a:defRPr sz="2667"/>
            </a:lvl2pPr>
            <a:lvl3pPr>
              <a:buClr>
                <a:schemeClr val="accent2"/>
              </a:buClr>
              <a:defRPr sz="2400"/>
            </a:lvl3pPr>
            <a:lvl4pPr>
              <a:buClr>
                <a:schemeClr val="accent2"/>
              </a:buClr>
              <a:defRPr sz="2133"/>
            </a:lvl4pPr>
            <a:lvl5pPr marL="2743131" indent="-304792">
              <a:buClr>
                <a:schemeClr val="accent2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1660719"/>
            <a:ext cx="5386917" cy="3951288"/>
          </a:xfrm>
        </p:spPr>
        <p:txBody>
          <a:bodyPr/>
          <a:lstStyle>
            <a:lvl1pPr marL="457189" indent="-457189">
              <a:buClr>
                <a:schemeClr val="accent2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2"/>
              </a:buClr>
              <a:buFont typeface="Lucida Grande"/>
              <a:buChar char="›"/>
              <a:defRPr sz="2667"/>
            </a:lvl2pPr>
            <a:lvl3pPr>
              <a:buClr>
                <a:schemeClr val="accent2"/>
              </a:buClr>
              <a:defRPr sz="2400"/>
            </a:lvl3pPr>
            <a:lvl4pPr>
              <a:buClr>
                <a:schemeClr val="accent2"/>
              </a:buClr>
              <a:defRPr sz="2133"/>
            </a:lvl4pPr>
            <a:lvl5pPr marL="2743131" indent="-304792">
              <a:buClr>
                <a:schemeClr val="accent2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7379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93599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3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2B2B2B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chemeClr val="accent1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9440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2_Title and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418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"/>
            <a:ext cx="12192000" cy="6855884"/>
          </a:xfrm>
          <a:prstGeom prst="rect">
            <a:avLst/>
          </a:prstGeom>
          <a:solidFill>
            <a:srgbClr val="9CBFA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766349" y="1584620"/>
            <a:ext cx="1014643" cy="0"/>
          </a:xfrm>
          <a:prstGeom prst="line">
            <a:avLst/>
          </a:prstGeom>
          <a:ln w="38100" cmpd="sng">
            <a:solidFill>
              <a:srgbClr val="BEDE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accent4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5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9CBFA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325649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127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121608"/>
            <a:ext cx="6513689" cy="2449691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04598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76451"/>
            <a:ext cx="10972800" cy="4525963"/>
          </a:xfrm>
        </p:spPr>
        <p:txBody>
          <a:bodyPr/>
          <a:lstStyle>
            <a:lvl1pPr marL="457189" indent="-457189">
              <a:buClr>
                <a:schemeClr val="accent3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3"/>
              </a:buClr>
              <a:buFont typeface="Arial"/>
              <a:buChar char="›"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9CBFA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42803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76452"/>
            <a:ext cx="5386917" cy="3951285"/>
          </a:xfrm>
        </p:spPr>
        <p:txBody>
          <a:bodyPr/>
          <a:lstStyle>
            <a:lvl1pPr marL="457189" indent="-457189">
              <a:buClr>
                <a:schemeClr val="accent3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3"/>
              </a:buClr>
              <a:buFont typeface="Lucida Grande"/>
              <a:buChar char="›"/>
              <a:defRPr sz="2667"/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accent3"/>
              </a:buClr>
              <a:defRPr sz="2133"/>
            </a:lvl4pPr>
            <a:lvl5pPr marL="2743131" indent="-304792">
              <a:buClr>
                <a:schemeClr val="accent3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2076451"/>
            <a:ext cx="5386917" cy="3951288"/>
          </a:xfrm>
        </p:spPr>
        <p:txBody>
          <a:bodyPr/>
          <a:lstStyle>
            <a:lvl1pPr marL="457189" indent="-457189">
              <a:buClr>
                <a:schemeClr val="accent3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3"/>
              </a:buClr>
              <a:buFont typeface="Lucida Grande"/>
              <a:buChar char="›"/>
              <a:defRPr sz="2667"/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accent3"/>
              </a:buClr>
              <a:defRPr sz="2133"/>
            </a:lvl4pPr>
            <a:lvl5pPr marL="2743131" indent="-304792">
              <a:buClr>
                <a:schemeClr val="accent3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45094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20954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4_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8523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chemeClr val="accent3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9930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_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accent3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rgbClr val="9CBFA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54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chemeClr val="accent1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23663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BEDEC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261787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7127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121608"/>
            <a:ext cx="6513689" cy="2449691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6828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6_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711643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7424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76451"/>
            <a:ext cx="10972800" cy="4525963"/>
          </a:xfrm>
        </p:spPr>
        <p:txBody>
          <a:bodyPr/>
          <a:lstStyle>
            <a:lvl1pPr marL="457189" indent="-457189">
              <a:buClr>
                <a:schemeClr val="accent4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4"/>
              </a:buClr>
              <a:buFont typeface="Arial"/>
              <a:buChar char="›"/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BEDE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69371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55128"/>
            <a:ext cx="5386917" cy="3951285"/>
          </a:xfrm>
        </p:spPr>
        <p:txBody>
          <a:bodyPr/>
          <a:lstStyle>
            <a:lvl1pPr marL="457189" indent="-457189">
              <a:buClr>
                <a:schemeClr val="accent4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4"/>
              </a:buClr>
              <a:buFont typeface="Lucida Grande"/>
              <a:buChar char="›"/>
              <a:defRPr sz="2667"/>
            </a:lvl2pPr>
            <a:lvl3pPr>
              <a:buClr>
                <a:schemeClr val="accent4"/>
              </a:buClr>
              <a:defRPr sz="2400"/>
            </a:lvl3pPr>
            <a:lvl4pPr>
              <a:buClr>
                <a:schemeClr val="accent4"/>
              </a:buClr>
              <a:defRPr sz="2133"/>
            </a:lvl4pPr>
            <a:lvl5pPr marL="2743131" indent="-304792">
              <a:buClr>
                <a:schemeClr val="accent4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2055127"/>
            <a:ext cx="5386917" cy="3951288"/>
          </a:xfrm>
        </p:spPr>
        <p:txBody>
          <a:bodyPr/>
          <a:lstStyle>
            <a:lvl1pPr marL="457189" indent="-457189">
              <a:buClr>
                <a:schemeClr val="accent4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4"/>
              </a:buClr>
              <a:buFont typeface="Lucida Grande"/>
              <a:buChar char="›"/>
              <a:defRPr sz="2667"/>
            </a:lvl2pPr>
            <a:lvl3pPr>
              <a:buClr>
                <a:schemeClr val="accent4"/>
              </a:buClr>
              <a:defRPr sz="2400"/>
            </a:lvl3pPr>
            <a:lvl4pPr>
              <a:buClr>
                <a:schemeClr val="accent4"/>
              </a:buClr>
              <a:defRPr sz="2133"/>
            </a:lvl4pPr>
            <a:lvl5pPr marL="2743131" indent="-304792">
              <a:buClr>
                <a:schemeClr val="accent4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2769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rgbClr val="847B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61769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rgbClr val="929292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0850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8_Title and Conten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bg2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rgbClr val="9F9F9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8890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121608"/>
            <a:ext cx="6513689" cy="2449691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27813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847B6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261787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76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004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0_Title and Conten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711643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06155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3_Title and Conten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0872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76451"/>
            <a:ext cx="10972800" cy="4525963"/>
          </a:xfrm>
        </p:spPr>
        <p:txBody>
          <a:bodyPr/>
          <a:lstStyle>
            <a:lvl1pPr marL="457189" indent="-457189">
              <a:buClr>
                <a:schemeClr val="accent6"/>
              </a:buClr>
              <a:buFont typeface="Wingdings" charset="2"/>
              <a:buChar char="§"/>
              <a:defRPr/>
            </a:lvl1pPr>
            <a:lvl2pPr marL="990575" indent="-380990">
              <a:buClr>
                <a:schemeClr val="accent6"/>
              </a:buClr>
              <a:buFont typeface="Arial"/>
              <a:buChar char="›"/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847B6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9340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76452"/>
            <a:ext cx="5386917" cy="3951285"/>
          </a:xfrm>
        </p:spPr>
        <p:txBody>
          <a:bodyPr/>
          <a:lstStyle>
            <a:lvl1pPr marL="457189" indent="-457189">
              <a:buClr>
                <a:schemeClr val="accent6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6"/>
              </a:buClr>
              <a:buFont typeface="Lucida Grande"/>
              <a:buChar char="›"/>
              <a:defRPr sz="2667"/>
            </a:lvl2pPr>
            <a:lvl3pPr>
              <a:buClr>
                <a:schemeClr val="accent6"/>
              </a:buClr>
              <a:defRPr sz="2400"/>
            </a:lvl3pPr>
            <a:lvl4pPr>
              <a:buClr>
                <a:schemeClr val="accent6"/>
              </a:buClr>
              <a:defRPr sz="2133"/>
            </a:lvl4pPr>
            <a:lvl5pPr marL="2743131" indent="-304792">
              <a:buClr>
                <a:schemeClr val="accent6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2076451"/>
            <a:ext cx="5386917" cy="3951288"/>
          </a:xfrm>
        </p:spPr>
        <p:txBody>
          <a:bodyPr/>
          <a:lstStyle>
            <a:lvl1pPr marL="457189" indent="-457189">
              <a:buClr>
                <a:schemeClr val="accent6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chemeClr val="accent6"/>
              </a:buClr>
              <a:buFont typeface="Lucida Grande"/>
              <a:buChar char="›"/>
              <a:defRPr sz="2667"/>
            </a:lvl2pPr>
            <a:lvl3pPr>
              <a:buClr>
                <a:schemeClr val="accent6"/>
              </a:buClr>
              <a:defRPr sz="2400"/>
            </a:lvl3pPr>
            <a:lvl4pPr>
              <a:buClr>
                <a:schemeClr val="accent6"/>
              </a:buClr>
              <a:defRPr sz="2133"/>
            </a:lvl4pPr>
            <a:lvl5pPr marL="2743131" indent="-304792">
              <a:buClr>
                <a:schemeClr val="accent6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847B6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47282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rgbClr val="CB7F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0597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rgbClr val="CB7F5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rgbClr val="CDBF78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rgbClr val="CDBF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51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rgbClr val="CB7F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121608"/>
            <a:ext cx="6513689" cy="2449691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CB7F5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94578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"/>
            <a:ext cx="12192000" cy="6855884"/>
          </a:xfrm>
          <a:prstGeom prst="rect">
            <a:avLst/>
          </a:prstGeom>
          <a:solidFill>
            <a:srgbClr val="CB7F5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rgbClr val="CDBF78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rgbClr val="CDBF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354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CB7F5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261787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481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B7F5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2932370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2796115"/>
            <a:ext cx="1014643" cy="0"/>
          </a:xfrm>
          <a:prstGeom prst="line">
            <a:avLst/>
          </a:prstGeom>
          <a:ln w="38100" cmpd="sng">
            <a:solidFill>
              <a:srgbClr val="CDBF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754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"/>
            <a:ext cx="12192000" cy="6855884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accent1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6045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B7F5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711643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605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76451"/>
            <a:ext cx="10972800" cy="4525963"/>
          </a:xfrm>
        </p:spPr>
        <p:txBody>
          <a:bodyPr/>
          <a:lstStyle>
            <a:lvl1pPr marL="457189" indent="-457189">
              <a:buClr>
                <a:srgbClr val="CB7F53"/>
              </a:buClr>
              <a:buFont typeface="Wingdings" charset="2"/>
              <a:buChar char="§"/>
              <a:defRPr/>
            </a:lvl1pPr>
            <a:lvl2pPr marL="990575" indent="-380990">
              <a:buClr>
                <a:srgbClr val="CB7F53"/>
              </a:buClr>
              <a:buFont typeface="Arial"/>
              <a:buChar char="›"/>
              <a:defRPr/>
            </a:lvl2pPr>
            <a:lvl3pPr>
              <a:buClr>
                <a:srgbClr val="CB7F53"/>
              </a:buClr>
              <a:defRPr/>
            </a:lvl3pPr>
            <a:lvl4pPr>
              <a:buClr>
                <a:srgbClr val="CB7F53"/>
              </a:buClr>
              <a:defRPr/>
            </a:lvl4pPr>
            <a:lvl5pPr>
              <a:buClr>
                <a:srgbClr val="CB7F53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CB7F5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94938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66416"/>
            <a:ext cx="5386917" cy="3951285"/>
          </a:xfrm>
        </p:spPr>
        <p:txBody>
          <a:bodyPr/>
          <a:lstStyle>
            <a:lvl1pPr marL="457189" indent="-457189">
              <a:buClr>
                <a:srgbClr val="CB7F53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rgbClr val="CB7F53"/>
              </a:buClr>
              <a:buFont typeface="Lucida Grande"/>
              <a:buChar char="›"/>
              <a:defRPr sz="2667"/>
            </a:lvl2pPr>
            <a:lvl3pPr>
              <a:buClr>
                <a:srgbClr val="CB7F53"/>
              </a:buClr>
              <a:defRPr sz="2400"/>
            </a:lvl3pPr>
            <a:lvl4pPr>
              <a:buClr>
                <a:srgbClr val="CB7F53"/>
              </a:buClr>
              <a:defRPr sz="2133"/>
            </a:lvl4pPr>
            <a:lvl5pPr marL="2743131" indent="-304792">
              <a:buClr>
                <a:srgbClr val="CB7F53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2066415"/>
            <a:ext cx="5386917" cy="3951288"/>
          </a:xfrm>
        </p:spPr>
        <p:txBody>
          <a:bodyPr/>
          <a:lstStyle>
            <a:lvl1pPr marL="457189" indent="-457189">
              <a:buClr>
                <a:srgbClr val="CB7F53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rgbClr val="CB7F53"/>
              </a:buClr>
              <a:buFont typeface="Lucida Grande"/>
              <a:buChar char="›"/>
              <a:defRPr sz="2667"/>
            </a:lvl2pPr>
            <a:lvl3pPr>
              <a:buClr>
                <a:srgbClr val="CB7F53"/>
              </a:buClr>
              <a:defRPr sz="2400"/>
            </a:lvl3pPr>
            <a:lvl4pPr>
              <a:buClr>
                <a:srgbClr val="CB7F53"/>
              </a:buClr>
              <a:defRPr sz="2133"/>
            </a:lvl4pPr>
            <a:lvl5pPr marL="2743131" indent="-304792">
              <a:buClr>
                <a:srgbClr val="CB7F53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CB7F5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85598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rgbClr val="CDBF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86200"/>
            <a:ext cx="10363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333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14037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58117"/>
          </a:xfrm>
          <a:prstGeom prst="rect">
            <a:avLst/>
          </a:prstGeom>
          <a:solidFill>
            <a:srgbClr val="CDBF78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10363200" cy="92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2741352"/>
            <a:ext cx="10363200" cy="658944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58800" y="3776259"/>
            <a:ext cx="10972800" cy="4525963"/>
          </a:xfrm>
        </p:spPr>
        <p:txBody>
          <a:bodyPr>
            <a:normAutofit/>
          </a:bodyPr>
          <a:lstStyle>
            <a:lvl1pPr marL="609585" indent="-609585">
              <a:buClr>
                <a:schemeClr val="accent1"/>
              </a:buClr>
              <a:buFont typeface="Lucida Grande"/>
              <a:buChar char="›"/>
              <a:defRPr sz="3733"/>
            </a:lvl1pPr>
            <a:lvl2pPr marL="609585" indent="0">
              <a:buClr>
                <a:schemeClr val="accent5"/>
              </a:buClr>
              <a:buFont typeface="Arial"/>
              <a:buNone/>
              <a:defRPr/>
            </a:lvl2pPr>
            <a:lvl3pPr marL="1219170" indent="0">
              <a:buClr>
                <a:schemeClr val="accent5"/>
              </a:buClr>
              <a:buNone/>
              <a:defRPr/>
            </a:lvl3pPr>
            <a:lvl4pPr marL="1828754" indent="0">
              <a:buClr>
                <a:schemeClr val="accent5"/>
              </a:buClr>
              <a:buNone/>
              <a:defRPr/>
            </a:lvl4pPr>
            <a:lvl5pPr marL="2438339" indent="0">
              <a:buClr>
                <a:schemeClr val="accent5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95896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rgbClr val="CDBF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121608"/>
            <a:ext cx="6513689" cy="2449691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340837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ELCOA-Star-Gr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960" y="6322477"/>
            <a:ext cx="366213" cy="3582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"/>
            <a:ext cx="12192000" cy="6855884"/>
          </a:xfrm>
          <a:prstGeom prst="rect">
            <a:avLst/>
          </a:prstGeom>
          <a:solidFill>
            <a:srgbClr val="CDBF78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58915" y="1720875"/>
            <a:ext cx="4719972" cy="9253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067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49533" y="1720851"/>
            <a:ext cx="4800600" cy="4421716"/>
          </a:xfrm>
        </p:spPr>
        <p:txBody>
          <a:bodyPr>
            <a:noAutofit/>
          </a:bodyPr>
          <a:lstStyle>
            <a:lvl1pPr marL="457189" indent="-457189" algn="l" defTabSz="609585" rtl="0" eaLnBrk="1" latinLnBrk="0" hangingPunct="1">
              <a:spcBef>
                <a:spcPct val="0"/>
              </a:spcBef>
              <a:spcAft>
                <a:spcPts val="1600"/>
              </a:spcAft>
              <a:buClr>
                <a:schemeClr val="accent1"/>
              </a:buClr>
              <a:buFont typeface="Lucida Grande"/>
              <a:buChar char="❯"/>
              <a:defRPr lang="en-US" sz="26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609585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2pPr>
            <a:lvl3pPr marL="1219170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3pPr>
            <a:lvl4pPr marL="1828754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4pPr>
            <a:lvl5pPr marL="2438339" indent="0" algn="l" defTabSz="609585" rtl="0" eaLnBrk="1" latinLnBrk="0" hangingPunct="1">
              <a:spcBef>
                <a:spcPct val="0"/>
              </a:spcBef>
              <a:buFontTx/>
              <a:buNone/>
              <a:defRPr lang="en-US" sz="5067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80699" y="1584620"/>
            <a:ext cx="1014643" cy="0"/>
          </a:xfrm>
          <a:prstGeom prst="line">
            <a:avLst/>
          </a:prstGeom>
          <a:ln w="381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836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solidFill>
            <a:srgbClr val="CDBF78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261787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341316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DBF78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711643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25887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3303"/>
            <a:ext cx="10972800" cy="4525963"/>
          </a:xfrm>
        </p:spPr>
        <p:txBody>
          <a:bodyPr/>
          <a:lstStyle>
            <a:lvl1pPr marL="457189" indent="-457189">
              <a:buClr>
                <a:srgbClr val="CDBF78"/>
              </a:buClr>
              <a:buFont typeface="Wingdings" charset="2"/>
              <a:buChar char="§"/>
              <a:defRPr/>
            </a:lvl1pPr>
            <a:lvl2pPr marL="990575" indent="-380990">
              <a:buClr>
                <a:srgbClr val="CDBF78"/>
              </a:buClr>
              <a:buFont typeface="Arial"/>
              <a:buChar char="›"/>
              <a:defRPr/>
            </a:lvl2pPr>
            <a:lvl3pPr>
              <a:buClr>
                <a:srgbClr val="CDBF78"/>
              </a:buClr>
              <a:defRPr/>
            </a:lvl3pPr>
            <a:lvl4pPr>
              <a:buClr>
                <a:srgbClr val="CDBF78"/>
              </a:buClr>
              <a:defRPr/>
            </a:lvl4pPr>
            <a:lvl5pPr>
              <a:buClr>
                <a:srgbClr val="CDBF7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CDBF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551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0429" y="0"/>
            <a:ext cx="61015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704872" y="2617871"/>
            <a:ext cx="4217243" cy="92533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7010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76451"/>
            <a:ext cx="5386917" cy="3951285"/>
          </a:xfrm>
        </p:spPr>
        <p:txBody>
          <a:bodyPr/>
          <a:lstStyle>
            <a:lvl1pPr marL="457189" indent="-457189">
              <a:buClr>
                <a:srgbClr val="CDBF78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rgbClr val="CDBF78"/>
              </a:buClr>
              <a:buFont typeface="Lucida Grande"/>
              <a:buChar char="›"/>
              <a:defRPr sz="2667"/>
            </a:lvl2pPr>
            <a:lvl3pPr>
              <a:buClr>
                <a:srgbClr val="CDBF78"/>
              </a:buClr>
              <a:defRPr sz="2400"/>
            </a:lvl3pPr>
            <a:lvl4pPr>
              <a:buClr>
                <a:srgbClr val="CDBF78"/>
              </a:buClr>
              <a:defRPr sz="2133"/>
            </a:lvl4pPr>
            <a:lvl5pPr marL="2743131" indent="-304792">
              <a:buClr>
                <a:srgbClr val="CDBF78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6193368" y="2076449"/>
            <a:ext cx="5386917" cy="3951288"/>
          </a:xfrm>
        </p:spPr>
        <p:txBody>
          <a:bodyPr/>
          <a:lstStyle>
            <a:lvl1pPr marL="457189" indent="-457189">
              <a:buClr>
                <a:srgbClr val="CDBF78"/>
              </a:buClr>
              <a:buFont typeface="Wingdings" charset="2"/>
              <a:buChar char="§"/>
              <a:defRPr sz="3200"/>
            </a:lvl1pPr>
            <a:lvl2pPr marL="990575" indent="-380990">
              <a:buClr>
                <a:srgbClr val="CDBF78"/>
              </a:buClr>
              <a:buFont typeface="Lucida Grande"/>
              <a:buChar char="›"/>
              <a:defRPr sz="2667"/>
            </a:lvl2pPr>
            <a:lvl3pPr>
              <a:buClr>
                <a:srgbClr val="CDBF78"/>
              </a:buClr>
              <a:defRPr sz="2400"/>
            </a:lvl3pPr>
            <a:lvl4pPr>
              <a:buClr>
                <a:srgbClr val="CDBF78"/>
              </a:buClr>
              <a:defRPr sz="2133"/>
            </a:lvl4pPr>
            <a:lvl5pPr marL="2743131" indent="-304792">
              <a:buClr>
                <a:srgbClr val="CDBF78"/>
              </a:buClr>
              <a:buFont typeface="Arial"/>
              <a:buChar char="»"/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CDBF7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010209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05819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1145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7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711643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333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 descr="WELCOA-color-notagline.png"/>
          <p:cNvPicPr>
            <a:picLocks noChangeAspect="1"/>
          </p:cNvPicPr>
          <p:nvPr userDrawn="1"/>
        </p:nvPicPr>
        <p:blipFill>
          <a:blip r:embed="rId2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14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g-pattern.jpg"/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1290" y="1500552"/>
            <a:ext cx="12203289" cy="388424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709332"/>
            <a:ext cx="6513689" cy="1027293"/>
          </a:xfrm>
          <a:noFill/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Wingdings" charset="2"/>
              <a:buNone/>
              <a:defRPr sz="4000">
                <a:solidFill>
                  <a:srgbClr val="FFFFFF"/>
                </a:solidFill>
              </a:defRPr>
            </a:lvl1pPr>
            <a:lvl2pPr marL="609585" indent="0">
              <a:buClr>
                <a:schemeClr val="accent2"/>
              </a:buClr>
              <a:buFont typeface="Arial"/>
              <a:buNone/>
              <a:defRPr/>
            </a:lvl2pPr>
            <a:lvl3pPr marL="1219170" indent="0">
              <a:buClr>
                <a:schemeClr val="accent2"/>
              </a:buClr>
              <a:buNone/>
              <a:defRPr/>
            </a:lvl3pPr>
            <a:lvl4pPr marL="1828754" indent="0">
              <a:buClr>
                <a:schemeClr val="accent2"/>
              </a:buClr>
              <a:buNone/>
              <a:defRPr/>
            </a:lvl4pPr>
            <a:lvl5pPr marL="2438339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88679" y="274639"/>
            <a:ext cx="1014643" cy="0"/>
          </a:xfrm>
          <a:prstGeom prst="line">
            <a:avLst/>
          </a:prstGeom>
          <a:ln w="38100" cmpd="sng">
            <a:solidFill>
              <a:srgbClr val="9ABCC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0" y="282136"/>
            <a:ext cx="10972800" cy="42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8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708465"/>
            <a:ext cx="10972800" cy="540076"/>
          </a:xfrm>
        </p:spPr>
        <p:txBody>
          <a:bodyPr>
            <a:noAutofit/>
          </a:bodyPr>
          <a:lstStyle>
            <a:lvl1pPr marL="0" indent="0" algn="ctr">
              <a:buNone/>
              <a:defRPr sz="3467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WELCOA-color-notagline.png"/>
          <p:cNvPicPr>
            <a:picLocks noChangeAspect="1"/>
          </p:cNvPicPr>
          <p:nvPr userDrawn="1"/>
        </p:nvPicPr>
        <p:blipFill>
          <a:blip r:embed="rId3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29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841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WELCOA-color-notagline.png"/>
          <p:cNvPicPr>
            <a:picLocks noChangeAspect="1"/>
          </p:cNvPicPr>
          <p:nvPr userDrawn="1"/>
        </p:nvPicPr>
        <p:blipFill>
          <a:blip r:embed="rId74" cstate="print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822" y="6383254"/>
            <a:ext cx="1145796" cy="2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68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  <p:sldLayoutId id="2147483729" r:id="rId69"/>
    <p:sldLayoutId id="2147483730" r:id="rId70"/>
    <p:sldLayoutId id="2147483731" r:id="rId71"/>
    <p:sldLayoutId id="2147483732" r:id="rId72"/>
  </p:sldLayoutIdLst>
  <p:txStyles>
    <p:titleStyle>
      <a:lvl1pPr algn="ctr" defTabSz="609585" rtl="0" eaLnBrk="1" latinLnBrk="0" hangingPunct="1">
        <a:spcBef>
          <a:spcPct val="0"/>
        </a:spcBef>
        <a:buNone/>
        <a:defRPr sz="2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Wingdings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›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 Corporate Wellness </a:t>
            </a:r>
            <a:br>
              <a:rPr lang="en-US"/>
            </a:br>
            <a:r>
              <a:rPr lang="en-US"/>
              <a:t>Operating </a:t>
            </a:r>
            <a:r>
              <a:rPr lang="en-US" dirty="0"/>
              <a:t>Plan </a:t>
            </a:r>
            <a:br>
              <a:rPr lang="en-US" dirty="0"/>
            </a:br>
            <a:r>
              <a:rPr lang="en-US" sz="3200" dirty="0"/>
              <a:t>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85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Key Features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[Step 10: Proposed Budget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84696" y="2350967"/>
          <a:ext cx="1062260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7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2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2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920">
                <a:tc>
                  <a:txBody>
                    <a:bodyPr/>
                    <a:lstStyle/>
                    <a:p>
                      <a:r>
                        <a:rPr lang="en-US" sz="1900" dirty="0"/>
                        <a:t>Budget Item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u="sng" dirty="0"/>
                        <a:t>Year 1 </a:t>
                      </a:r>
                    </a:p>
                    <a:p>
                      <a:pPr algn="ctr"/>
                      <a:r>
                        <a:rPr lang="en-US" sz="1500" dirty="0"/>
                        <a:t>Proposed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u="sng" dirty="0"/>
                        <a:t>Year 2 </a:t>
                      </a:r>
                    </a:p>
                    <a:p>
                      <a:pPr algn="ctr"/>
                      <a:r>
                        <a:rPr lang="en-US" sz="1500" dirty="0"/>
                        <a:t>Proposed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u="sng" dirty="0"/>
                        <a:t>Year 3 </a:t>
                      </a:r>
                    </a:p>
                    <a:p>
                      <a:pPr algn="ctr"/>
                      <a:r>
                        <a:rPr lang="en-US" sz="1500" dirty="0"/>
                        <a:t>Proposed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Incentives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Staffing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Communication</a:t>
                      </a:r>
                      <a:r>
                        <a:rPr lang="en-US" sz="1600" baseline="0" dirty="0"/>
                        <a:t> Materials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Educational Materials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Vender Service Fees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Intervention 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/>
                        <a:t>Intervention</a:t>
                      </a:r>
                      <a:r>
                        <a:rPr lang="en-US" sz="1600" baseline="0" dirty="0"/>
                        <a:t> 2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$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$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$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$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97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Vision </a:t>
            </a:r>
          </a:p>
          <a:p>
            <a:pPr lvl="1"/>
            <a:r>
              <a:rPr lang="en-US"/>
              <a:t>[Insert Company’s Health Promotion Program Vision]</a:t>
            </a:r>
          </a:p>
          <a:p>
            <a:r>
              <a:rPr lang="en-US"/>
              <a:t>Mission</a:t>
            </a:r>
          </a:p>
          <a:p>
            <a:pPr lvl="1"/>
            <a:r>
              <a:rPr lang="en-US"/>
              <a:t>[Insert Company’s Health Promotion Program Mission]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[Share the Vision]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9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Needs Assessment</a:t>
            </a:r>
          </a:p>
          <a:p>
            <a:pPr lvl="1"/>
            <a:r>
              <a:rPr lang="en-US"/>
              <a:t>[Insert information gathered from employee surveys, claims data, and regional trends]</a:t>
            </a:r>
          </a:p>
          <a:p>
            <a:pPr lvl="1"/>
            <a:r>
              <a:rPr lang="en-US"/>
              <a:t>[Employee Survey Findings]</a:t>
            </a:r>
          </a:p>
          <a:p>
            <a:pPr lvl="1"/>
            <a:r>
              <a:rPr lang="en-US"/>
              <a:t>[Health Care Utilization]</a:t>
            </a:r>
          </a:p>
          <a:p>
            <a:pPr lvl="1"/>
            <a:r>
              <a:rPr lang="en-US"/>
              <a:t>[Workplace Injury and Illness]</a:t>
            </a:r>
          </a:p>
          <a:p>
            <a:pPr lvl="1"/>
            <a:r>
              <a:rPr lang="en-US"/>
              <a:t>[Demographics]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[State the Problem]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1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[Staffing Resources]</a:t>
            </a:r>
          </a:p>
          <a:p>
            <a:r>
              <a:rPr lang="en-US"/>
              <a:t>[Budget]</a:t>
            </a:r>
          </a:p>
          <a:p>
            <a:r>
              <a:rPr lang="en-US"/>
              <a:t>[Facility Augmentations]</a:t>
            </a:r>
          </a:p>
          <a:p>
            <a:r>
              <a:rPr lang="en-US"/>
              <a:t>[Vending]</a:t>
            </a:r>
          </a:p>
          <a:p>
            <a:r>
              <a:rPr lang="en-US"/>
              <a:t>[Other]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 Required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9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09600" y="1674285"/>
          <a:ext cx="10972800" cy="4525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[Roles and Responsibilities]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4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Overall Success of the Program Will Be Defined By:</a:t>
            </a:r>
          </a:p>
          <a:p>
            <a:pPr lvl="1"/>
            <a:r>
              <a:rPr lang="en-US"/>
              <a:t>Goal 1</a:t>
            </a:r>
          </a:p>
          <a:p>
            <a:pPr lvl="2"/>
            <a:r>
              <a:rPr lang="en-US"/>
              <a:t>Objective </a:t>
            </a:r>
          </a:p>
          <a:p>
            <a:pPr lvl="3"/>
            <a:r>
              <a:rPr lang="en-US"/>
              <a:t>Performance measure 1 [What specific data will be collected to measure this?]</a:t>
            </a:r>
          </a:p>
          <a:p>
            <a:pPr lvl="3"/>
            <a:r>
              <a:rPr lang="en-US"/>
              <a:t>Performance measure 2 [What specific data will be collected to measure this?]</a:t>
            </a:r>
          </a:p>
          <a:p>
            <a:pPr lvl="1"/>
            <a:r>
              <a:rPr lang="en-US"/>
              <a:t>Goal 2 	</a:t>
            </a:r>
          </a:p>
          <a:p>
            <a:pPr lvl="2"/>
            <a:r>
              <a:rPr lang="en-US"/>
              <a:t>Objective </a:t>
            </a:r>
          </a:p>
          <a:p>
            <a:pPr lvl="3"/>
            <a:r>
              <a:rPr lang="en-US"/>
              <a:t>Performance measure 1 [What specific data will be collected to measure this?]</a:t>
            </a:r>
          </a:p>
          <a:p>
            <a:pPr lvl="3"/>
            <a:r>
              <a:rPr lang="en-US"/>
              <a:t>Performance measure 2 [What specific data will be collected to measure this?]</a:t>
            </a:r>
          </a:p>
          <a:p>
            <a:pPr lvl="1"/>
            <a:r>
              <a:rPr lang="en-US"/>
              <a:t>Goal 3 	</a:t>
            </a:r>
          </a:p>
          <a:p>
            <a:pPr lvl="2"/>
            <a:r>
              <a:rPr lang="en-US"/>
              <a:t>Objective </a:t>
            </a:r>
          </a:p>
          <a:p>
            <a:pPr lvl="3"/>
            <a:r>
              <a:rPr lang="en-US"/>
              <a:t>Performance measure 1 [What specific data will be collected to measure this?]</a:t>
            </a:r>
          </a:p>
          <a:p>
            <a:pPr lvl="3"/>
            <a:r>
              <a:rPr lang="en-US"/>
              <a:t>Performance measure 2 [What specific data will be collected to measure this?]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[Define Your Value Story]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74285"/>
          <a:ext cx="10972800" cy="4525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[Define Major Goals by Program Year]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6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74285"/>
          <a:ext cx="10972800" cy="4525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[Sample Multi-Year Strategy]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01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[Sample Program Calendar]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65448" y="857977"/>
          <a:ext cx="8128000" cy="515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3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4480"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                     Calendar Item</a:t>
                      </a:r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Event Type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Target Date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52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1Q </a:t>
                      </a:r>
                    </a:p>
                    <a:p>
                      <a:pPr algn="ctr"/>
                      <a:r>
                        <a:rPr lang="en-US" sz="1200" dirty="0"/>
                        <a:t>Program Launch</a:t>
                      </a:r>
                    </a:p>
                  </a:txBody>
                  <a:tcPr marL="60960" marR="60960" marT="60960" marB="60960" vert="vert27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Launch Wellness Portal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Program Launch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 Jan,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CEO Letter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Communication/Culture</a:t>
                      </a:r>
                      <a:r>
                        <a:rPr lang="en-US" sz="1200" baseline="0" dirty="0"/>
                        <a:t> Building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 Jan,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Employee</a:t>
                      </a:r>
                      <a:r>
                        <a:rPr lang="en-US" sz="1200" baseline="0" dirty="0"/>
                        <a:t> Interest Survey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Gather Data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 Mar,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2Q </a:t>
                      </a:r>
                    </a:p>
                    <a:p>
                      <a:pPr algn="ctr"/>
                      <a:r>
                        <a:rPr lang="en-US" sz="1200" dirty="0"/>
                        <a:t>Know Your Numbers</a:t>
                      </a:r>
                    </a:p>
                    <a:p>
                      <a:endParaRPr lang="en-US" sz="1200" dirty="0"/>
                    </a:p>
                  </a:txBody>
                  <a:tcPr marL="60960" marR="60960" marT="60960" marB="60960" vert="vert27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CEO Letter/Biometric Screening Announcement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Communication/Program</a:t>
                      </a:r>
                      <a:r>
                        <a:rPr lang="en-US" sz="1200" baseline="0" dirty="0"/>
                        <a:t> Guidelines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 April,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Onsite Screening</a:t>
                      </a:r>
                      <a:r>
                        <a:rPr lang="en-US" sz="1200" baseline="0" dirty="0"/>
                        <a:t> &amp; HRA Event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Onsite</a:t>
                      </a:r>
                      <a:r>
                        <a:rPr lang="en-US" sz="1200" baseline="0" dirty="0"/>
                        <a:t> Event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 May,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Communicate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err="1"/>
                        <a:t>Walk@Lunch</a:t>
                      </a:r>
                      <a:r>
                        <a:rPr lang="en-US" sz="1200" baseline="0" dirty="0"/>
                        <a:t> Program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Letter, Portal</a:t>
                      </a:r>
                      <a:r>
                        <a:rPr lang="en-US" sz="1200" baseline="0" dirty="0"/>
                        <a:t> Article, Posters, Table Tents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 June,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952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3Q </a:t>
                      </a:r>
                    </a:p>
                    <a:p>
                      <a:pPr algn="ctr"/>
                      <a:r>
                        <a:rPr lang="en-US" sz="1200" dirty="0"/>
                        <a:t>Get Moving</a:t>
                      </a:r>
                    </a:p>
                    <a:p>
                      <a:endParaRPr lang="en-US" sz="1200" dirty="0"/>
                    </a:p>
                  </a:txBody>
                  <a:tcPr marL="60960" marR="60960" marT="60960" marB="60960" vert="vert27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CEO Letter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Communication/Culture</a:t>
                      </a:r>
                      <a:r>
                        <a:rPr lang="en-US" sz="1200" baseline="0" dirty="0"/>
                        <a:t> Building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 July,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Biometric Screening Testimonial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Portal</a:t>
                      </a:r>
                      <a:r>
                        <a:rPr lang="en-US" sz="1200" baseline="0" dirty="0"/>
                        <a:t> article, Cafeteria posters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 July,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Walk@Lunch</a:t>
                      </a:r>
                      <a:r>
                        <a:rPr lang="en-US" sz="1200" baseline="0" dirty="0"/>
                        <a:t> Winners Celebration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Onsite Event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30 Sept,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952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/>
                        <a:t>4Q </a:t>
                      </a:r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Maintain Don’t Gain</a:t>
                      </a:r>
                    </a:p>
                    <a:p>
                      <a:endParaRPr lang="en-US" sz="1200" dirty="0"/>
                    </a:p>
                  </a:txBody>
                  <a:tcPr marL="60960" marR="60960" marT="60960" marB="60960" vert="vert27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CEO Letter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Communication/Culture</a:t>
                      </a:r>
                      <a:r>
                        <a:rPr lang="en-US" sz="1200" baseline="0" dirty="0"/>
                        <a:t> Building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 Oct,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9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Healthy</a:t>
                      </a:r>
                      <a:r>
                        <a:rPr lang="en-US" sz="1200" baseline="0" dirty="0"/>
                        <a:t> Holiday Eating Lunch &amp; Learn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Educational Event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 Oct,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/>
                        <a:t>Sit for 60, Move for 3 </a:t>
                      </a:r>
                      <a:r>
                        <a:rPr lang="en-US" sz="1200" dirty="0"/>
                        <a:t>Initiative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Letter, Portal</a:t>
                      </a:r>
                      <a:r>
                        <a:rPr lang="en-US" sz="1200" baseline="0" dirty="0"/>
                        <a:t> Article, Posters, Table Tents</a:t>
                      </a:r>
                      <a:endParaRPr lang="en-US" sz="1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 Nov, YYYY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615412"/>
      </p:ext>
    </p:extLst>
  </p:cSld>
  <p:clrMapOvr>
    <a:masterClrMapping/>
  </p:clrMapOvr>
</p:sld>
</file>

<file path=ppt/theme/theme1.xml><?xml version="1.0" encoding="utf-8"?>
<a:theme xmlns:a="http://schemas.openxmlformats.org/drawingml/2006/main" name="-2016-WELCOA">
  <a:themeElements>
    <a:clrScheme name="WELCOA 2016">
      <a:dk1>
        <a:srgbClr val="2B2B2B"/>
      </a:dk1>
      <a:lt1>
        <a:sysClr val="window" lastClr="FFFFFF"/>
      </a:lt1>
      <a:dk2>
        <a:srgbClr val="E1E4E5"/>
      </a:dk2>
      <a:lt2>
        <a:srgbClr val="9F9F9F"/>
      </a:lt2>
      <a:accent1>
        <a:srgbClr val="5B8790"/>
      </a:accent1>
      <a:accent2>
        <a:srgbClr val="9ABCC1"/>
      </a:accent2>
      <a:accent3>
        <a:srgbClr val="9CBFA1"/>
      </a:accent3>
      <a:accent4>
        <a:srgbClr val="BEDEC4"/>
      </a:accent4>
      <a:accent5>
        <a:srgbClr val="445654"/>
      </a:accent5>
      <a:accent6>
        <a:srgbClr val="847B64"/>
      </a:accent6>
      <a:hlink>
        <a:srgbClr val="CB7F53"/>
      </a:hlink>
      <a:folHlink>
        <a:srgbClr val="FFFFFF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75E977E58984AB795666D8B1256A2" ma:contentTypeVersion="8" ma:contentTypeDescription="Create a new document." ma:contentTypeScope="" ma:versionID="0131654ddc52f456aa1b515fe09b7417">
  <xsd:schema xmlns:xsd="http://www.w3.org/2001/XMLSchema" xmlns:xs="http://www.w3.org/2001/XMLSchema" xmlns:p="http://schemas.microsoft.com/office/2006/metadata/properties" xmlns:ns3="9ce9fa4f-674b-40c7-9e68-b22c0197c408" targetNamespace="http://schemas.microsoft.com/office/2006/metadata/properties" ma:root="true" ma:fieldsID="49375e674031ffaf83fb053c9b941611" ns3:_="">
    <xsd:import namespace="9ce9fa4f-674b-40c7-9e68-b22c0197c4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9fa4f-674b-40c7-9e68-b22c0197c4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48E4C6-9761-4F3C-A743-0D99F4F05F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e9fa4f-674b-40c7-9e68-b22c0197c4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42166E-F946-4D3F-9D18-95601C08D1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E1587F-8EA0-4C09-A4C5-FBD340F116F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ce9fa4f-674b-40c7-9e68-b22c0197c408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2016-WELCOA-PPT-Template</Template>
  <TotalTime>69</TotalTime>
  <Words>631</Words>
  <Application>Microsoft Macintosh PowerPoint</Application>
  <PresentationFormat>Widescreen</PresentationFormat>
  <Paragraphs>180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Lucida Grande</vt:lpstr>
      <vt:lpstr>Wingdings</vt:lpstr>
      <vt:lpstr>-2016-WELCOA</vt:lpstr>
      <vt:lpstr> Corporate Wellness  Operating Plan  Template</vt:lpstr>
      <vt:lpstr>[Share the Vision]</vt:lpstr>
      <vt:lpstr>[State the Problem]</vt:lpstr>
      <vt:lpstr>Resources Required</vt:lpstr>
      <vt:lpstr>[Roles and Responsibilities]</vt:lpstr>
      <vt:lpstr>[Define Your Value Story]</vt:lpstr>
      <vt:lpstr>[Define Major Goals by Program Year]</vt:lpstr>
      <vt:lpstr>[Sample Multi-Year Strategy]</vt:lpstr>
      <vt:lpstr>[Sample Program Calendar]</vt:lpstr>
      <vt:lpstr>[Step 10: Proposed 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Promotion Program Operating Plan  Template</dc:title>
  <dc:creator>Sara Rauch</dc:creator>
  <cp:lastModifiedBy>Kelsey Lang</cp:lastModifiedBy>
  <cp:revision>5</cp:revision>
  <dcterms:created xsi:type="dcterms:W3CDTF">2016-06-06T16:52:50Z</dcterms:created>
  <dcterms:modified xsi:type="dcterms:W3CDTF">2023-02-17T21:29:09Z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0x01010056275E977E58984AB795666D8B1256A2</vt:lpwstr>
  </property>
</Properties>
</file>